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5" r:id="rId3"/>
    <p:sldId id="260" r:id="rId4"/>
    <p:sldId id="262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C7320"/>
    <a:srgbClr val="222A35"/>
    <a:srgbClr val="FF9933"/>
    <a:srgbClr val="FF671F"/>
    <a:srgbClr val="0020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099D47-323A-4F02-AF93-2664B2440B68}" v="24" dt="2021-10-14T09:18:23.4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395" autoAdjust="0"/>
  </p:normalViewPr>
  <p:slideViewPr>
    <p:cSldViewPr snapToGrid="0">
      <p:cViewPr varScale="1">
        <p:scale>
          <a:sx n="39" d="100"/>
          <a:sy n="39" d="100"/>
        </p:scale>
        <p:origin x="888" y="2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189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na Olbrich" userId="7b946f74062a0bbf" providerId="LiveId" clId="{23099D47-323A-4F02-AF93-2664B2440B68}"/>
    <pc:docChg chg="undo custSel addSld delSld modSld">
      <pc:chgData name="Nona Olbrich" userId="7b946f74062a0bbf" providerId="LiveId" clId="{23099D47-323A-4F02-AF93-2664B2440B68}" dt="2021-10-14T09:26:22.588" v="382" actId="732"/>
      <pc:docMkLst>
        <pc:docMk/>
      </pc:docMkLst>
      <pc:sldChg chg="del">
        <pc:chgData name="Nona Olbrich" userId="7b946f74062a0bbf" providerId="LiveId" clId="{23099D47-323A-4F02-AF93-2664B2440B68}" dt="2021-10-14T08:42:01.908" v="0" actId="47"/>
        <pc:sldMkLst>
          <pc:docMk/>
          <pc:sldMk cId="1829416313" sldId="258"/>
        </pc:sldMkLst>
      </pc:sldChg>
      <pc:sldChg chg="addSp delSp modSp mod">
        <pc:chgData name="Nona Olbrich" userId="7b946f74062a0bbf" providerId="LiveId" clId="{23099D47-323A-4F02-AF93-2664B2440B68}" dt="2021-10-14T09:26:22.588" v="382" actId="732"/>
        <pc:sldMkLst>
          <pc:docMk/>
          <pc:sldMk cId="1058445947" sldId="260"/>
        </pc:sldMkLst>
        <pc:spChg chg="del">
          <ac:chgData name="Nona Olbrich" userId="7b946f74062a0bbf" providerId="LiveId" clId="{23099D47-323A-4F02-AF93-2664B2440B68}" dt="2021-10-14T08:54:38.008" v="50" actId="478"/>
          <ac:spMkLst>
            <pc:docMk/>
            <pc:sldMk cId="1058445947" sldId="260"/>
            <ac:spMk id="7" creationId="{00000000-0000-0000-0000-000000000000}"/>
          </ac:spMkLst>
        </pc:spChg>
        <pc:spChg chg="mod">
          <ac:chgData name="Nona Olbrich" userId="7b946f74062a0bbf" providerId="LiveId" clId="{23099D47-323A-4F02-AF93-2664B2440B68}" dt="2021-10-14T09:22:02.290" v="334" actId="113"/>
          <ac:spMkLst>
            <pc:docMk/>
            <pc:sldMk cId="1058445947" sldId="260"/>
            <ac:spMk id="8" creationId="{00000000-0000-0000-0000-000000000000}"/>
          </ac:spMkLst>
        </pc:spChg>
        <pc:spChg chg="del">
          <ac:chgData name="Nona Olbrich" userId="7b946f74062a0bbf" providerId="LiveId" clId="{23099D47-323A-4F02-AF93-2664B2440B68}" dt="2021-10-14T08:54:38.008" v="50" actId="478"/>
          <ac:spMkLst>
            <pc:docMk/>
            <pc:sldMk cId="1058445947" sldId="260"/>
            <ac:spMk id="9" creationId="{00000000-0000-0000-0000-000000000000}"/>
          </ac:spMkLst>
        </pc:spChg>
        <pc:spChg chg="mod">
          <ac:chgData name="Nona Olbrich" userId="7b946f74062a0bbf" providerId="LiveId" clId="{23099D47-323A-4F02-AF93-2664B2440B68}" dt="2021-10-14T09:01:38.996" v="136" actId="1035"/>
          <ac:spMkLst>
            <pc:docMk/>
            <pc:sldMk cId="1058445947" sldId="260"/>
            <ac:spMk id="10" creationId="{00000000-0000-0000-0000-000000000000}"/>
          </ac:spMkLst>
        </pc:spChg>
        <pc:spChg chg="del">
          <ac:chgData name="Nona Olbrich" userId="7b946f74062a0bbf" providerId="LiveId" clId="{23099D47-323A-4F02-AF93-2664B2440B68}" dt="2021-10-14T08:54:38.008" v="50" actId="478"/>
          <ac:spMkLst>
            <pc:docMk/>
            <pc:sldMk cId="1058445947" sldId="260"/>
            <ac:spMk id="11" creationId="{00000000-0000-0000-0000-000000000000}"/>
          </ac:spMkLst>
        </pc:spChg>
        <pc:spChg chg="del">
          <ac:chgData name="Nona Olbrich" userId="7b946f74062a0bbf" providerId="LiveId" clId="{23099D47-323A-4F02-AF93-2664B2440B68}" dt="2021-10-14T08:54:38.008" v="50" actId="478"/>
          <ac:spMkLst>
            <pc:docMk/>
            <pc:sldMk cId="1058445947" sldId="260"/>
            <ac:spMk id="12" creationId="{00000000-0000-0000-0000-000000000000}"/>
          </ac:spMkLst>
        </pc:spChg>
        <pc:spChg chg="mod">
          <ac:chgData name="Nona Olbrich" userId="7b946f74062a0bbf" providerId="LiveId" clId="{23099D47-323A-4F02-AF93-2664B2440B68}" dt="2021-10-14T08:59:28.643" v="109" actId="1076"/>
          <ac:spMkLst>
            <pc:docMk/>
            <pc:sldMk cId="1058445947" sldId="260"/>
            <ac:spMk id="13" creationId="{00000000-0000-0000-0000-000000000000}"/>
          </ac:spMkLst>
        </pc:spChg>
        <pc:spChg chg="mod">
          <ac:chgData name="Nona Olbrich" userId="7b946f74062a0bbf" providerId="LiveId" clId="{23099D47-323A-4F02-AF93-2664B2440B68}" dt="2021-10-14T09:00:08.191" v="117" actId="113"/>
          <ac:spMkLst>
            <pc:docMk/>
            <pc:sldMk cId="1058445947" sldId="260"/>
            <ac:spMk id="14" creationId="{00000000-0000-0000-0000-000000000000}"/>
          </ac:spMkLst>
        </pc:spChg>
        <pc:spChg chg="mod">
          <ac:chgData name="Nona Olbrich" userId="7b946f74062a0bbf" providerId="LiveId" clId="{23099D47-323A-4F02-AF93-2664B2440B68}" dt="2021-10-14T08:55:15.337" v="58"/>
          <ac:spMkLst>
            <pc:docMk/>
            <pc:sldMk cId="1058445947" sldId="260"/>
            <ac:spMk id="17" creationId="{7D3B1DD9-B855-4DC6-9A86-FEA013B660D9}"/>
          </ac:spMkLst>
        </pc:spChg>
        <pc:spChg chg="mod">
          <ac:chgData name="Nona Olbrich" userId="7b946f74062a0bbf" providerId="LiveId" clId="{23099D47-323A-4F02-AF93-2664B2440B68}" dt="2021-10-14T08:55:15.337" v="58"/>
          <ac:spMkLst>
            <pc:docMk/>
            <pc:sldMk cId="1058445947" sldId="260"/>
            <ac:spMk id="18" creationId="{95B63AA5-1C6A-4955-950E-CDED7E69904D}"/>
          </ac:spMkLst>
        </pc:spChg>
        <pc:spChg chg="mod">
          <ac:chgData name="Nona Olbrich" userId="7b946f74062a0bbf" providerId="LiveId" clId="{23099D47-323A-4F02-AF93-2664B2440B68}" dt="2021-10-14T08:55:15.337" v="58"/>
          <ac:spMkLst>
            <pc:docMk/>
            <pc:sldMk cId="1058445947" sldId="260"/>
            <ac:spMk id="19" creationId="{0FB6CBF8-EB9E-4644-ADAF-29C2D9D8241B}"/>
          </ac:spMkLst>
        </pc:spChg>
        <pc:spChg chg="mod">
          <ac:chgData name="Nona Olbrich" userId="7b946f74062a0bbf" providerId="LiveId" clId="{23099D47-323A-4F02-AF93-2664B2440B68}" dt="2021-10-14T08:55:15.337" v="58"/>
          <ac:spMkLst>
            <pc:docMk/>
            <pc:sldMk cId="1058445947" sldId="260"/>
            <ac:spMk id="20" creationId="{E759C3C9-78F4-4E76-891B-909EEC94B897}"/>
          </ac:spMkLst>
        </pc:spChg>
        <pc:spChg chg="mod">
          <ac:chgData name="Nona Olbrich" userId="7b946f74062a0bbf" providerId="LiveId" clId="{23099D47-323A-4F02-AF93-2664B2440B68}" dt="2021-10-14T08:55:15.337" v="58"/>
          <ac:spMkLst>
            <pc:docMk/>
            <pc:sldMk cId="1058445947" sldId="260"/>
            <ac:spMk id="21" creationId="{909FAEF0-94D4-4F11-8470-24B511D45A3B}"/>
          </ac:spMkLst>
        </pc:spChg>
        <pc:spChg chg="mod">
          <ac:chgData name="Nona Olbrich" userId="7b946f74062a0bbf" providerId="LiveId" clId="{23099D47-323A-4F02-AF93-2664B2440B68}" dt="2021-10-14T08:55:15.337" v="58"/>
          <ac:spMkLst>
            <pc:docMk/>
            <pc:sldMk cId="1058445947" sldId="260"/>
            <ac:spMk id="22" creationId="{77E5FF2C-BA9B-4E0B-BF5A-17A30B02D5F9}"/>
          </ac:spMkLst>
        </pc:spChg>
        <pc:spChg chg="del mod">
          <ac:chgData name="Nona Olbrich" userId="7b946f74062a0bbf" providerId="LiveId" clId="{23099D47-323A-4F02-AF93-2664B2440B68}" dt="2021-10-14T08:56:40.494" v="69" actId="478"/>
          <ac:spMkLst>
            <pc:docMk/>
            <pc:sldMk cId="1058445947" sldId="260"/>
            <ac:spMk id="25" creationId="{A17D8A4F-27BC-4522-BC70-DFC71C49EF9E}"/>
          </ac:spMkLst>
        </pc:spChg>
        <pc:spChg chg="del mod">
          <ac:chgData name="Nona Olbrich" userId="7b946f74062a0bbf" providerId="LiveId" clId="{23099D47-323A-4F02-AF93-2664B2440B68}" dt="2021-10-14T08:56:44.587" v="70" actId="478"/>
          <ac:spMkLst>
            <pc:docMk/>
            <pc:sldMk cId="1058445947" sldId="260"/>
            <ac:spMk id="26" creationId="{01215550-B532-4A64-8F28-68BB2D85FC8B}"/>
          </ac:spMkLst>
        </pc:spChg>
        <pc:spChg chg="mod topLvl">
          <ac:chgData name="Nona Olbrich" userId="7b946f74062a0bbf" providerId="LiveId" clId="{23099D47-323A-4F02-AF93-2664B2440B68}" dt="2021-10-14T09:00:25.385" v="120" actId="1076"/>
          <ac:spMkLst>
            <pc:docMk/>
            <pc:sldMk cId="1058445947" sldId="260"/>
            <ac:spMk id="27" creationId="{E6C34CBC-E0AB-4DC5-AAD9-330971DF59E6}"/>
          </ac:spMkLst>
        </pc:spChg>
        <pc:spChg chg="mod topLvl">
          <ac:chgData name="Nona Olbrich" userId="7b946f74062a0bbf" providerId="LiveId" clId="{23099D47-323A-4F02-AF93-2664B2440B68}" dt="2021-10-14T09:00:20.574" v="119" actId="1076"/>
          <ac:spMkLst>
            <pc:docMk/>
            <pc:sldMk cId="1058445947" sldId="260"/>
            <ac:spMk id="28" creationId="{DA3F036B-FE9A-4F5F-B159-13DEED0F1FB5}"/>
          </ac:spMkLst>
        </pc:spChg>
        <pc:spChg chg="mod topLvl">
          <ac:chgData name="Nona Olbrich" userId="7b946f74062a0bbf" providerId="LiveId" clId="{23099D47-323A-4F02-AF93-2664B2440B68}" dt="2021-10-14T08:59:24.992" v="108" actId="1076"/>
          <ac:spMkLst>
            <pc:docMk/>
            <pc:sldMk cId="1058445947" sldId="260"/>
            <ac:spMk id="29" creationId="{9A4951F1-1957-47E3-8BAE-378F1F35093D}"/>
          </ac:spMkLst>
        </pc:spChg>
        <pc:spChg chg="mod topLvl">
          <ac:chgData name="Nona Olbrich" userId="7b946f74062a0bbf" providerId="LiveId" clId="{23099D47-323A-4F02-AF93-2664B2440B68}" dt="2021-10-14T08:58:01.644" v="80" actId="1076"/>
          <ac:spMkLst>
            <pc:docMk/>
            <pc:sldMk cId="1058445947" sldId="260"/>
            <ac:spMk id="30" creationId="{DA37CBF3-B728-4127-A4EB-494EE0D5E704}"/>
          </ac:spMkLst>
        </pc:spChg>
        <pc:grpChg chg="add del mod">
          <ac:chgData name="Nona Olbrich" userId="7b946f74062a0bbf" providerId="LiveId" clId="{23099D47-323A-4F02-AF93-2664B2440B68}" dt="2021-10-14T08:55:18.019" v="59"/>
          <ac:grpSpMkLst>
            <pc:docMk/>
            <pc:sldMk cId="1058445947" sldId="260"/>
            <ac:grpSpMk id="15" creationId="{6F2BB512-520D-44F6-9F45-A0C10C9E9340}"/>
          </ac:grpSpMkLst>
        </pc:grpChg>
        <pc:grpChg chg="add del mod">
          <ac:chgData name="Nona Olbrich" userId="7b946f74062a0bbf" providerId="LiveId" clId="{23099D47-323A-4F02-AF93-2664B2440B68}" dt="2021-10-14T08:57:57.293" v="79" actId="165"/>
          <ac:grpSpMkLst>
            <pc:docMk/>
            <pc:sldMk cId="1058445947" sldId="260"/>
            <ac:grpSpMk id="23" creationId="{2358E5C0-B3E8-4189-BF10-77825C473208}"/>
          </ac:grpSpMkLst>
        </pc:grpChg>
        <pc:picChg chg="add mod ord modCrop">
          <ac:chgData name="Nona Olbrich" userId="7b946f74062a0bbf" providerId="LiveId" clId="{23099D47-323A-4F02-AF93-2664B2440B68}" dt="2021-10-14T09:26:22.588" v="382" actId="732"/>
          <ac:picMkLst>
            <pc:docMk/>
            <pc:sldMk cId="1058445947" sldId="260"/>
            <ac:picMk id="4" creationId="{B92B4642-7C19-4F57-B413-4FD8D5660B25}"/>
          </ac:picMkLst>
        </pc:picChg>
        <pc:cxnChg chg="del">
          <ac:chgData name="Nona Olbrich" userId="7b946f74062a0bbf" providerId="LiveId" clId="{23099D47-323A-4F02-AF93-2664B2440B68}" dt="2021-10-14T08:54:41.096" v="51" actId="478"/>
          <ac:cxnSpMkLst>
            <pc:docMk/>
            <pc:sldMk cId="1058445947" sldId="260"/>
            <ac:cxnSpMk id="3" creationId="{00000000-0000-0000-0000-000000000000}"/>
          </ac:cxnSpMkLst>
        </pc:cxnChg>
        <pc:cxnChg chg="mod">
          <ac:chgData name="Nona Olbrich" userId="7b946f74062a0bbf" providerId="LiveId" clId="{23099D47-323A-4F02-AF93-2664B2440B68}" dt="2021-10-14T08:55:15.337" v="58"/>
          <ac:cxnSpMkLst>
            <pc:docMk/>
            <pc:sldMk cId="1058445947" sldId="260"/>
            <ac:cxnSpMk id="16" creationId="{6B18B88F-7BFF-46E0-B612-D7595A7C0DF3}"/>
          </ac:cxnSpMkLst>
        </pc:cxnChg>
        <pc:cxnChg chg="mod topLvl">
          <ac:chgData name="Nona Olbrich" userId="7b946f74062a0bbf" providerId="LiveId" clId="{23099D47-323A-4F02-AF93-2664B2440B68}" dt="2021-10-14T08:57:57.293" v="79" actId="165"/>
          <ac:cxnSpMkLst>
            <pc:docMk/>
            <pc:sldMk cId="1058445947" sldId="260"/>
            <ac:cxnSpMk id="24" creationId="{99A2ED14-7B8B-49A6-B4E7-D5FFA0E45DBB}"/>
          </ac:cxnSpMkLst>
        </pc:cxnChg>
      </pc:sldChg>
      <pc:sldChg chg="addSp delSp modSp mod setBg">
        <pc:chgData name="Nona Olbrich" userId="7b946f74062a0bbf" providerId="LiveId" clId="{23099D47-323A-4F02-AF93-2664B2440B68}" dt="2021-10-14T09:25:10.837" v="378" actId="207"/>
        <pc:sldMkLst>
          <pc:docMk/>
          <pc:sldMk cId="4052619515" sldId="262"/>
        </pc:sldMkLst>
        <pc:spChg chg="mod">
          <ac:chgData name="Nona Olbrich" userId="7b946f74062a0bbf" providerId="LiveId" clId="{23099D47-323A-4F02-AF93-2664B2440B68}" dt="2021-10-14T09:24:53.416" v="373" actId="207"/>
          <ac:spMkLst>
            <pc:docMk/>
            <pc:sldMk cId="4052619515" sldId="262"/>
            <ac:spMk id="4" creationId="{00000000-0000-0000-0000-000000000000}"/>
          </ac:spMkLst>
        </pc:spChg>
        <pc:spChg chg="mod">
          <ac:chgData name="Nona Olbrich" userId="7b946f74062a0bbf" providerId="LiveId" clId="{23099D47-323A-4F02-AF93-2664B2440B68}" dt="2021-10-14T09:18:12.093" v="286" actId="164"/>
          <ac:spMkLst>
            <pc:docMk/>
            <pc:sldMk cId="4052619515" sldId="262"/>
            <ac:spMk id="7" creationId="{00000000-0000-0000-0000-000000000000}"/>
          </ac:spMkLst>
        </pc:spChg>
        <pc:spChg chg="mod">
          <ac:chgData name="Nona Olbrich" userId="7b946f74062a0bbf" providerId="LiveId" clId="{23099D47-323A-4F02-AF93-2664B2440B68}" dt="2021-10-14T09:18:12.093" v="286" actId="164"/>
          <ac:spMkLst>
            <pc:docMk/>
            <pc:sldMk cId="4052619515" sldId="262"/>
            <ac:spMk id="8" creationId="{00000000-0000-0000-0000-000000000000}"/>
          </ac:spMkLst>
        </pc:spChg>
        <pc:spChg chg="mod">
          <ac:chgData name="Nona Olbrich" userId="7b946f74062a0bbf" providerId="LiveId" clId="{23099D47-323A-4F02-AF93-2664B2440B68}" dt="2021-10-14T09:18:12.093" v="286" actId="164"/>
          <ac:spMkLst>
            <pc:docMk/>
            <pc:sldMk cId="4052619515" sldId="262"/>
            <ac:spMk id="9" creationId="{00000000-0000-0000-0000-000000000000}"/>
          </ac:spMkLst>
        </pc:spChg>
        <pc:spChg chg="mod">
          <ac:chgData name="Nona Olbrich" userId="7b946f74062a0bbf" providerId="LiveId" clId="{23099D47-323A-4F02-AF93-2664B2440B68}" dt="2021-10-14T09:25:04.391" v="376" actId="207"/>
          <ac:spMkLst>
            <pc:docMk/>
            <pc:sldMk cId="4052619515" sldId="262"/>
            <ac:spMk id="11" creationId="{00000000-0000-0000-0000-000000000000}"/>
          </ac:spMkLst>
        </pc:spChg>
        <pc:spChg chg="mod">
          <ac:chgData name="Nona Olbrich" userId="7b946f74062a0bbf" providerId="LiveId" clId="{23099D47-323A-4F02-AF93-2664B2440B68}" dt="2021-10-14T09:25:07.272" v="377" actId="207"/>
          <ac:spMkLst>
            <pc:docMk/>
            <pc:sldMk cId="4052619515" sldId="262"/>
            <ac:spMk id="12" creationId="{00000000-0000-0000-0000-000000000000}"/>
          </ac:spMkLst>
        </pc:spChg>
        <pc:spChg chg="del mod topLvl">
          <ac:chgData name="Nona Olbrich" userId="7b946f74062a0bbf" providerId="LiveId" clId="{23099D47-323A-4F02-AF93-2664B2440B68}" dt="2021-10-14T09:16:08.730" v="277" actId="478"/>
          <ac:spMkLst>
            <pc:docMk/>
            <pc:sldMk cId="4052619515" sldId="262"/>
            <ac:spMk id="13" creationId="{00000000-0000-0000-0000-000000000000}"/>
          </ac:spMkLst>
        </pc:spChg>
        <pc:spChg chg="mod ord topLvl">
          <ac:chgData name="Nona Olbrich" userId="7b946f74062a0bbf" providerId="LiveId" clId="{23099D47-323A-4F02-AF93-2664B2440B68}" dt="2021-10-14T09:24:57.273" v="374" actId="207"/>
          <ac:spMkLst>
            <pc:docMk/>
            <pc:sldMk cId="4052619515" sldId="262"/>
            <ac:spMk id="14" creationId="{00000000-0000-0000-0000-000000000000}"/>
          </ac:spMkLst>
        </pc:spChg>
        <pc:spChg chg="mod">
          <ac:chgData name="Nona Olbrich" userId="7b946f74062a0bbf" providerId="LiveId" clId="{23099D47-323A-4F02-AF93-2664B2440B68}" dt="2021-10-14T09:18:12.093" v="286" actId="164"/>
          <ac:spMkLst>
            <pc:docMk/>
            <pc:sldMk cId="4052619515" sldId="262"/>
            <ac:spMk id="15" creationId="{00000000-0000-0000-0000-000000000000}"/>
          </ac:spMkLst>
        </pc:spChg>
        <pc:spChg chg="mod">
          <ac:chgData name="Nona Olbrich" userId="7b946f74062a0bbf" providerId="LiveId" clId="{23099D47-323A-4F02-AF93-2664B2440B68}" dt="2021-10-14T09:18:12.093" v="286" actId="164"/>
          <ac:spMkLst>
            <pc:docMk/>
            <pc:sldMk cId="4052619515" sldId="262"/>
            <ac:spMk id="16" creationId="{00000000-0000-0000-0000-000000000000}"/>
          </ac:spMkLst>
        </pc:spChg>
        <pc:spChg chg="mod">
          <ac:chgData name="Nona Olbrich" userId="7b946f74062a0bbf" providerId="LiveId" clId="{23099D47-323A-4F02-AF93-2664B2440B68}" dt="2021-10-14T09:25:00.765" v="375" actId="207"/>
          <ac:spMkLst>
            <pc:docMk/>
            <pc:sldMk cId="4052619515" sldId="262"/>
            <ac:spMk id="17" creationId="{00000000-0000-0000-0000-000000000000}"/>
          </ac:spMkLst>
        </pc:spChg>
        <pc:spChg chg="mod">
          <ac:chgData name="Nona Olbrich" userId="7b946f74062a0bbf" providerId="LiveId" clId="{23099D47-323A-4F02-AF93-2664B2440B68}" dt="2021-10-14T09:25:10.837" v="378" actId="207"/>
          <ac:spMkLst>
            <pc:docMk/>
            <pc:sldMk cId="4052619515" sldId="262"/>
            <ac:spMk id="18" creationId="{00000000-0000-0000-0000-000000000000}"/>
          </ac:spMkLst>
        </pc:spChg>
        <pc:spChg chg="mod">
          <ac:chgData name="Nona Olbrich" userId="7b946f74062a0bbf" providerId="LiveId" clId="{23099D47-323A-4F02-AF93-2664B2440B68}" dt="2021-10-14T09:18:23.456" v="287" actId="164"/>
          <ac:spMkLst>
            <pc:docMk/>
            <pc:sldMk cId="4052619515" sldId="262"/>
            <ac:spMk id="37" creationId="{2DC4CB4A-DF84-4CE3-9D25-9FB80DAED033}"/>
          </ac:spMkLst>
        </pc:spChg>
        <pc:spChg chg="mod">
          <ac:chgData name="Nona Olbrich" userId="7b946f74062a0bbf" providerId="LiveId" clId="{23099D47-323A-4F02-AF93-2664B2440B68}" dt="2021-10-14T09:18:12.093" v="286" actId="164"/>
          <ac:spMkLst>
            <pc:docMk/>
            <pc:sldMk cId="4052619515" sldId="262"/>
            <ac:spMk id="39" creationId="{6410A5E1-8778-4407-9164-13FE8BF986D3}"/>
          </ac:spMkLst>
        </pc:spChg>
        <pc:spChg chg="mod">
          <ac:chgData name="Nona Olbrich" userId="7b946f74062a0bbf" providerId="LiveId" clId="{23099D47-323A-4F02-AF93-2664B2440B68}" dt="2021-10-14T09:18:12.093" v="286" actId="164"/>
          <ac:spMkLst>
            <pc:docMk/>
            <pc:sldMk cId="4052619515" sldId="262"/>
            <ac:spMk id="40" creationId="{F0AE95F9-BB79-4A75-A168-8587AB686447}"/>
          </ac:spMkLst>
        </pc:spChg>
        <pc:spChg chg="mod">
          <ac:chgData name="Nona Olbrich" userId="7b946f74062a0bbf" providerId="LiveId" clId="{23099D47-323A-4F02-AF93-2664B2440B68}" dt="2021-10-14T09:18:12.093" v="286" actId="164"/>
          <ac:spMkLst>
            <pc:docMk/>
            <pc:sldMk cId="4052619515" sldId="262"/>
            <ac:spMk id="41" creationId="{9E1019A6-CC66-47EA-95C7-260029A33E1A}"/>
          </ac:spMkLst>
        </pc:spChg>
        <pc:spChg chg="mod">
          <ac:chgData name="Nona Olbrich" userId="7b946f74062a0bbf" providerId="LiveId" clId="{23099D47-323A-4F02-AF93-2664B2440B68}" dt="2021-10-14T09:13:32.700" v="253" actId="571"/>
          <ac:spMkLst>
            <pc:docMk/>
            <pc:sldMk cId="4052619515" sldId="262"/>
            <ac:spMk id="43" creationId="{F000D67F-9C75-475F-BF2E-65769284FDAB}"/>
          </ac:spMkLst>
        </pc:spChg>
        <pc:spChg chg="mod">
          <ac:chgData name="Nona Olbrich" userId="7b946f74062a0bbf" providerId="LiveId" clId="{23099D47-323A-4F02-AF93-2664B2440B68}" dt="2021-10-14T09:13:32.700" v="253" actId="571"/>
          <ac:spMkLst>
            <pc:docMk/>
            <pc:sldMk cId="4052619515" sldId="262"/>
            <ac:spMk id="44" creationId="{767D5403-755A-49A1-A629-D25663147F1F}"/>
          </ac:spMkLst>
        </pc:spChg>
        <pc:grpChg chg="mod">
          <ac:chgData name="Nona Olbrich" userId="7b946f74062a0bbf" providerId="LiveId" clId="{23099D47-323A-4F02-AF93-2664B2440B68}" dt="2021-10-14T09:18:23.456" v="287" actId="164"/>
          <ac:grpSpMkLst>
            <pc:docMk/>
            <pc:sldMk cId="4052619515" sldId="262"/>
            <ac:grpSpMk id="19" creationId="{00000000-0000-0000-0000-000000000000}"/>
          </ac:grpSpMkLst>
        </pc:grpChg>
        <pc:grpChg chg="mod">
          <ac:chgData name="Nona Olbrich" userId="7b946f74062a0bbf" providerId="LiveId" clId="{23099D47-323A-4F02-AF93-2664B2440B68}" dt="2021-10-14T09:18:23.456" v="287" actId="164"/>
          <ac:grpSpMkLst>
            <pc:docMk/>
            <pc:sldMk cId="4052619515" sldId="262"/>
            <ac:grpSpMk id="20" creationId="{00000000-0000-0000-0000-000000000000}"/>
          </ac:grpSpMkLst>
        </pc:grpChg>
        <pc:grpChg chg="mod">
          <ac:chgData name="Nona Olbrich" userId="7b946f74062a0bbf" providerId="LiveId" clId="{23099D47-323A-4F02-AF93-2664B2440B68}" dt="2021-10-14T09:18:23.456" v="287" actId="164"/>
          <ac:grpSpMkLst>
            <pc:docMk/>
            <pc:sldMk cId="4052619515" sldId="262"/>
            <ac:grpSpMk id="21" creationId="{00000000-0000-0000-0000-000000000000}"/>
          </ac:grpSpMkLst>
        </pc:grpChg>
        <pc:grpChg chg="mod">
          <ac:chgData name="Nona Olbrich" userId="7b946f74062a0bbf" providerId="LiveId" clId="{23099D47-323A-4F02-AF93-2664B2440B68}" dt="2021-10-14T09:18:23.456" v="287" actId="164"/>
          <ac:grpSpMkLst>
            <pc:docMk/>
            <pc:sldMk cId="4052619515" sldId="262"/>
            <ac:grpSpMk id="22" creationId="{00000000-0000-0000-0000-000000000000}"/>
          </ac:grpSpMkLst>
        </pc:grpChg>
        <pc:grpChg chg="mod">
          <ac:chgData name="Nona Olbrich" userId="7b946f74062a0bbf" providerId="LiveId" clId="{23099D47-323A-4F02-AF93-2664B2440B68}" dt="2021-10-14T09:18:23.456" v="287" actId="164"/>
          <ac:grpSpMkLst>
            <pc:docMk/>
            <pc:sldMk cId="4052619515" sldId="262"/>
            <ac:grpSpMk id="23" creationId="{00000000-0000-0000-0000-000000000000}"/>
          </ac:grpSpMkLst>
        </pc:grpChg>
        <pc:grpChg chg="add del mod ord">
          <ac:chgData name="Nona Olbrich" userId="7b946f74062a0bbf" providerId="LiveId" clId="{23099D47-323A-4F02-AF93-2664B2440B68}" dt="2021-10-14T09:16:01.103" v="275" actId="165"/>
          <ac:grpSpMkLst>
            <pc:docMk/>
            <pc:sldMk cId="4052619515" sldId="262"/>
            <ac:grpSpMk id="24" creationId="{00000000-0000-0000-0000-000000000000}"/>
          </ac:grpSpMkLst>
        </pc:grpChg>
        <pc:grpChg chg="mod">
          <ac:chgData name="Nona Olbrich" userId="7b946f74062a0bbf" providerId="LiveId" clId="{23099D47-323A-4F02-AF93-2664B2440B68}" dt="2021-10-14T09:18:23.456" v="287" actId="164"/>
          <ac:grpSpMkLst>
            <pc:docMk/>
            <pc:sldMk cId="4052619515" sldId="262"/>
            <ac:grpSpMk id="38" creationId="{0586E1D8-CCD8-4F86-8732-38CDFEED8322}"/>
          </ac:grpSpMkLst>
        </pc:grpChg>
        <pc:grpChg chg="add mod">
          <ac:chgData name="Nona Olbrich" userId="7b946f74062a0bbf" providerId="LiveId" clId="{23099D47-323A-4F02-AF93-2664B2440B68}" dt="2021-10-14T09:13:32.700" v="253" actId="571"/>
          <ac:grpSpMkLst>
            <pc:docMk/>
            <pc:sldMk cId="4052619515" sldId="262"/>
            <ac:grpSpMk id="42" creationId="{3D75C58A-2EBA-4A4F-B978-7DB60983B446}"/>
          </ac:grpSpMkLst>
        </pc:grpChg>
        <pc:grpChg chg="add mod">
          <ac:chgData name="Nona Olbrich" userId="7b946f74062a0bbf" providerId="LiveId" clId="{23099D47-323A-4F02-AF93-2664B2440B68}" dt="2021-10-14T09:18:12.093" v="286" actId="164"/>
          <ac:grpSpMkLst>
            <pc:docMk/>
            <pc:sldMk cId="4052619515" sldId="262"/>
            <ac:grpSpMk id="47" creationId="{5A2056A7-B126-4DD0-9244-A048183F5572}"/>
          </ac:grpSpMkLst>
        </pc:grpChg>
        <pc:grpChg chg="add mod">
          <ac:chgData name="Nona Olbrich" userId="7b946f74062a0bbf" providerId="LiveId" clId="{23099D47-323A-4F02-AF93-2664B2440B68}" dt="2021-10-14T09:19:23.421" v="298" actId="1076"/>
          <ac:grpSpMkLst>
            <pc:docMk/>
            <pc:sldMk cId="4052619515" sldId="262"/>
            <ac:grpSpMk id="48" creationId="{E9FC6163-2A78-4748-8E9D-8E788F8BC60E}"/>
          </ac:grpSpMkLst>
        </pc:grpChg>
        <pc:picChg chg="add del mod">
          <ac:chgData name="Nona Olbrich" userId="7b946f74062a0bbf" providerId="LiveId" clId="{23099D47-323A-4F02-AF93-2664B2440B68}" dt="2021-10-14T09:07:02.160" v="151" actId="478"/>
          <ac:picMkLst>
            <pc:docMk/>
            <pc:sldMk cId="4052619515" sldId="262"/>
            <ac:picMk id="3" creationId="{F00508F0-9233-49BF-AA68-46FCA1B824D5}"/>
          </ac:picMkLst>
        </pc:picChg>
        <pc:picChg chg="add del mod">
          <ac:chgData name="Nona Olbrich" userId="7b946f74062a0bbf" providerId="LiveId" clId="{23099D47-323A-4F02-AF93-2664B2440B68}" dt="2021-10-14T09:07:02.160" v="151" actId="478"/>
          <ac:picMkLst>
            <pc:docMk/>
            <pc:sldMk cId="4052619515" sldId="262"/>
            <ac:picMk id="10" creationId="{4ECBADA9-4268-4EAC-8BEC-01D929771B06}"/>
          </ac:picMkLst>
        </pc:picChg>
        <pc:picChg chg="add mod ord">
          <ac:chgData name="Nona Olbrich" userId="7b946f74062a0bbf" providerId="LiveId" clId="{23099D47-323A-4F02-AF93-2664B2440B68}" dt="2021-10-14T09:19:26.405" v="299" actId="1076"/>
          <ac:picMkLst>
            <pc:docMk/>
            <pc:sldMk cId="4052619515" sldId="262"/>
            <ac:picMk id="26" creationId="{F4E92093-4ACD-4FD0-BF92-4AB004294E50}"/>
          </ac:picMkLst>
        </pc:picChg>
        <pc:picChg chg="add mod">
          <ac:chgData name="Nona Olbrich" userId="7b946f74062a0bbf" providerId="LiveId" clId="{23099D47-323A-4F02-AF93-2664B2440B68}" dt="2021-10-14T09:18:59.738" v="297" actId="1037"/>
          <ac:picMkLst>
            <pc:docMk/>
            <pc:sldMk cId="4052619515" sldId="262"/>
            <ac:picMk id="28" creationId="{DA642E88-251F-4EED-87D0-99B101E57644}"/>
          </ac:picMkLst>
        </pc:picChg>
        <pc:picChg chg="add mod">
          <ac:chgData name="Nona Olbrich" userId="7b946f74062a0bbf" providerId="LiveId" clId="{23099D47-323A-4F02-AF93-2664B2440B68}" dt="2021-10-14T09:18:23.456" v="287" actId="164"/>
          <ac:picMkLst>
            <pc:docMk/>
            <pc:sldMk cId="4052619515" sldId="262"/>
            <ac:picMk id="30" creationId="{BE6902CD-0189-4B1A-8441-9F6E33EDB7EF}"/>
          </ac:picMkLst>
        </pc:picChg>
        <pc:picChg chg="add mod">
          <ac:chgData name="Nona Olbrich" userId="7b946f74062a0bbf" providerId="LiveId" clId="{23099D47-323A-4F02-AF93-2664B2440B68}" dt="2021-10-14T09:18:23.456" v="287" actId="164"/>
          <ac:picMkLst>
            <pc:docMk/>
            <pc:sldMk cId="4052619515" sldId="262"/>
            <ac:picMk id="32" creationId="{14240425-9668-4C05-A3F7-D19B3726EF25}"/>
          </ac:picMkLst>
        </pc:picChg>
        <pc:picChg chg="add del mod">
          <ac:chgData name="Nona Olbrich" userId="7b946f74062a0bbf" providerId="LiveId" clId="{23099D47-323A-4F02-AF93-2664B2440B68}" dt="2021-10-14T09:13:19.971" v="246" actId="27803"/>
          <ac:picMkLst>
            <pc:docMk/>
            <pc:sldMk cId="4052619515" sldId="262"/>
            <ac:picMk id="34" creationId="{00E0B244-54F9-453F-A8CF-E8DB56677007}"/>
          </ac:picMkLst>
        </pc:picChg>
        <pc:picChg chg="add del mod">
          <ac:chgData name="Nona Olbrich" userId="7b946f74062a0bbf" providerId="LiveId" clId="{23099D47-323A-4F02-AF93-2664B2440B68}" dt="2021-10-14T09:13:19.971" v="246" actId="27803"/>
          <ac:picMkLst>
            <pc:docMk/>
            <pc:sldMk cId="4052619515" sldId="262"/>
            <ac:picMk id="36" creationId="{85EF3D7E-C552-4ECB-AA50-00C300E29B01}"/>
          </ac:picMkLst>
        </pc:picChg>
        <pc:picChg chg="add mod">
          <ac:chgData name="Nona Olbrich" userId="7b946f74062a0bbf" providerId="LiveId" clId="{23099D47-323A-4F02-AF93-2664B2440B68}" dt="2021-10-14T09:18:23.456" v="287" actId="164"/>
          <ac:picMkLst>
            <pc:docMk/>
            <pc:sldMk cId="4052619515" sldId="262"/>
            <ac:picMk id="46" creationId="{B8E2BF14-AC5D-466B-B998-439FD1D3D9FB}"/>
          </ac:picMkLst>
        </pc:picChg>
      </pc:sldChg>
      <pc:sldChg chg="modSp mod">
        <pc:chgData name="Nona Olbrich" userId="7b946f74062a0bbf" providerId="LiveId" clId="{23099D47-323A-4F02-AF93-2664B2440B68}" dt="2021-10-14T09:25:25.333" v="380" actId="207"/>
        <pc:sldMkLst>
          <pc:docMk/>
          <pc:sldMk cId="4083863509" sldId="264"/>
        </pc:sldMkLst>
        <pc:spChg chg="mod">
          <ac:chgData name="Nona Olbrich" userId="7b946f74062a0bbf" providerId="LiveId" clId="{23099D47-323A-4F02-AF93-2664B2440B68}" dt="2021-10-14T09:25:25.333" v="380" actId="207"/>
          <ac:spMkLst>
            <pc:docMk/>
            <pc:sldMk cId="4083863509" sldId="264"/>
            <ac:spMk id="5" creationId="{00000000-0000-0000-0000-000000000000}"/>
          </ac:spMkLst>
        </pc:spChg>
      </pc:sldChg>
      <pc:sldChg chg="addSp delSp modSp mod">
        <pc:chgData name="Nona Olbrich" userId="7b946f74062a0bbf" providerId="LiveId" clId="{23099D47-323A-4F02-AF93-2664B2440B68}" dt="2021-10-14T09:24:38.216" v="372" actId="113"/>
        <pc:sldMkLst>
          <pc:docMk/>
          <pc:sldMk cId="2386590421" sldId="265"/>
        </pc:sldMkLst>
        <pc:spChg chg="mod">
          <ac:chgData name="Nona Olbrich" userId="7b946f74062a0bbf" providerId="LiveId" clId="{23099D47-323A-4F02-AF93-2664B2440B68}" dt="2021-10-14T09:22:26.007" v="339" actId="113"/>
          <ac:spMkLst>
            <pc:docMk/>
            <pc:sldMk cId="2386590421" sldId="265"/>
            <ac:spMk id="10" creationId="{00000000-0000-0000-0000-000000000000}"/>
          </ac:spMkLst>
        </pc:spChg>
        <pc:spChg chg="mod">
          <ac:chgData name="Nona Olbrich" userId="7b946f74062a0bbf" providerId="LiveId" clId="{23099D47-323A-4F02-AF93-2664B2440B68}" dt="2021-10-14T08:55:18.552" v="60" actId="164"/>
          <ac:spMkLst>
            <pc:docMk/>
            <pc:sldMk cId="2386590421" sldId="265"/>
            <ac:spMk id="19" creationId="{00000000-0000-0000-0000-000000000000}"/>
          </ac:spMkLst>
        </pc:spChg>
        <pc:spChg chg="add mod">
          <ac:chgData name="Nona Olbrich" userId="7b946f74062a0bbf" providerId="LiveId" clId="{23099D47-323A-4F02-AF93-2664B2440B68}" dt="2021-10-14T09:24:03.479" v="365" actId="113"/>
          <ac:spMkLst>
            <pc:docMk/>
            <pc:sldMk cId="2386590421" sldId="265"/>
            <ac:spMk id="20" creationId="{7FCA4AC4-F0E7-4903-9CF1-86B85750217D}"/>
          </ac:spMkLst>
        </pc:spChg>
        <pc:spChg chg="mod">
          <ac:chgData name="Nona Olbrich" userId="7b946f74062a0bbf" providerId="LiveId" clId="{23099D47-323A-4F02-AF93-2664B2440B68}" dt="2021-10-14T08:55:18.552" v="60" actId="164"/>
          <ac:spMkLst>
            <pc:docMk/>
            <pc:sldMk cId="2386590421" sldId="265"/>
            <ac:spMk id="23" creationId="{3EB31610-AD45-466F-AE15-424B72831BF5}"/>
          </ac:spMkLst>
        </pc:spChg>
        <pc:spChg chg="add del mod">
          <ac:chgData name="Nona Olbrich" userId="7b946f74062a0bbf" providerId="LiveId" clId="{23099D47-323A-4F02-AF93-2664B2440B68}" dt="2021-10-14T08:47:49.575" v="30" actId="478"/>
          <ac:spMkLst>
            <pc:docMk/>
            <pc:sldMk cId="2386590421" sldId="265"/>
            <ac:spMk id="25" creationId="{00000000-0000-0000-0000-000000000000}"/>
          </ac:spMkLst>
        </pc:spChg>
        <pc:spChg chg="mod">
          <ac:chgData name="Nona Olbrich" userId="7b946f74062a0bbf" providerId="LiveId" clId="{23099D47-323A-4F02-AF93-2664B2440B68}" dt="2021-10-14T09:24:38.216" v="372" actId="113"/>
          <ac:spMkLst>
            <pc:docMk/>
            <pc:sldMk cId="2386590421" sldId="265"/>
            <ac:spMk id="26" creationId="{00000000-0000-0000-0000-000000000000}"/>
          </ac:spMkLst>
        </pc:spChg>
        <pc:spChg chg="del">
          <ac:chgData name="Nona Olbrich" userId="7b946f74062a0bbf" providerId="LiveId" clId="{23099D47-323A-4F02-AF93-2664B2440B68}" dt="2021-10-14T08:48:05.321" v="32" actId="478"/>
          <ac:spMkLst>
            <pc:docMk/>
            <pc:sldMk cId="2386590421" sldId="265"/>
            <ac:spMk id="27" creationId="{C836BAF6-4B64-48CE-A89A-80D23FA30787}"/>
          </ac:spMkLst>
        </pc:spChg>
        <pc:spChg chg="mod">
          <ac:chgData name="Nona Olbrich" userId="7b946f74062a0bbf" providerId="LiveId" clId="{23099D47-323A-4F02-AF93-2664B2440B68}" dt="2021-10-14T09:24:25.241" v="368" actId="113"/>
          <ac:spMkLst>
            <pc:docMk/>
            <pc:sldMk cId="2386590421" sldId="265"/>
            <ac:spMk id="28" creationId="{00000000-0000-0000-0000-000000000000}"/>
          </ac:spMkLst>
        </pc:spChg>
        <pc:spChg chg="del mod">
          <ac:chgData name="Nona Olbrich" userId="7b946f74062a0bbf" providerId="LiveId" clId="{23099D47-323A-4F02-AF93-2664B2440B68}" dt="2021-10-14T08:46:49.430" v="25" actId="478"/>
          <ac:spMkLst>
            <pc:docMk/>
            <pc:sldMk cId="2386590421" sldId="265"/>
            <ac:spMk id="29" creationId="{00000000-0000-0000-0000-000000000000}"/>
          </ac:spMkLst>
        </pc:spChg>
        <pc:spChg chg="mod">
          <ac:chgData name="Nona Olbrich" userId="7b946f74062a0bbf" providerId="LiveId" clId="{23099D47-323A-4F02-AF93-2664B2440B68}" dt="2021-10-14T09:23:05.971" v="344" actId="113"/>
          <ac:spMkLst>
            <pc:docMk/>
            <pc:sldMk cId="2386590421" sldId="265"/>
            <ac:spMk id="30" creationId="{00000000-0000-0000-0000-000000000000}"/>
          </ac:spMkLst>
        </pc:spChg>
        <pc:spChg chg="mod">
          <ac:chgData name="Nona Olbrich" userId="7b946f74062a0bbf" providerId="LiveId" clId="{23099D47-323A-4F02-AF93-2664B2440B68}" dt="2021-10-14T09:22:47.783" v="341" actId="113"/>
          <ac:spMkLst>
            <pc:docMk/>
            <pc:sldMk cId="2386590421" sldId="265"/>
            <ac:spMk id="34" creationId="{00000000-0000-0000-0000-000000000000}"/>
          </ac:spMkLst>
        </pc:spChg>
        <pc:spChg chg="mod">
          <ac:chgData name="Nona Olbrich" userId="7b946f74062a0bbf" providerId="LiveId" clId="{23099D47-323A-4F02-AF93-2664B2440B68}" dt="2021-10-14T08:55:18.552" v="60" actId="164"/>
          <ac:spMkLst>
            <pc:docMk/>
            <pc:sldMk cId="2386590421" sldId="265"/>
            <ac:spMk id="35" creationId="{153F7F8C-A143-4036-B525-A3673750F000}"/>
          </ac:spMkLst>
        </pc:spChg>
        <pc:spChg chg="mod">
          <ac:chgData name="Nona Olbrich" userId="7b946f74062a0bbf" providerId="LiveId" clId="{23099D47-323A-4F02-AF93-2664B2440B68}" dt="2021-10-14T08:55:18.552" v="60" actId="164"/>
          <ac:spMkLst>
            <pc:docMk/>
            <pc:sldMk cId="2386590421" sldId="265"/>
            <ac:spMk id="36" creationId="{8ED8ABB5-E756-4F3F-9AD4-15EA1DFC9131}"/>
          </ac:spMkLst>
        </pc:spChg>
        <pc:spChg chg="mod">
          <ac:chgData name="Nona Olbrich" userId="7b946f74062a0bbf" providerId="LiveId" clId="{23099D47-323A-4F02-AF93-2664B2440B68}" dt="2021-10-14T08:55:18.552" v="60" actId="164"/>
          <ac:spMkLst>
            <pc:docMk/>
            <pc:sldMk cId="2386590421" sldId="265"/>
            <ac:spMk id="37" creationId="{C2EEE3AE-02F1-40C6-9B2E-A9B98920AA7D}"/>
          </ac:spMkLst>
        </pc:spChg>
        <pc:spChg chg="mod">
          <ac:chgData name="Nona Olbrich" userId="7b946f74062a0bbf" providerId="LiveId" clId="{23099D47-323A-4F02-AF93-2664B2440B68}" dt="2021-10-14T08:55:18.552" v="60" actId="164"/>
          <ac:spMkLst>
            <pc:docMk/>
            <pc:sldMk cId="2386590421" sldId="265"/>
            <ac:spMk id="38" creationId="{47E9B553-5F73-41AA-B8B9-479B39D58362}"/>
          </ac:spMkLst>
        </pc:spChg>
        <pc:grpChg chg="add mod">
          <ac:chgData name="Nona Olbrich" userId="7b946f74062a0bbf" providerId="LiveId" clId="{23099D47-323A-4F02-AF93-2664B2440B68}" dt="2021-10-14T08:55:18.552" v="60" actId="164"/>
          <ac:grpSpMkLst>
            <pc:docMk/>
            <pc:sldMk cId="2386590421" sldId="265"/>
            <ac:grpSpMk id="2" creationId="{BED108DE-CF09-4381-A982-479E4407090A}"/>
          </ac:grpSpMkLst>
        </pc:grpChg>
        <pc:picChg chg="mod">
          <ac:chgData name="Nona Olbrich" userId="7b946f74062a0bbf" providerId="LiveId" clId="{23099D47-323A-4F02-AF93-2664B2440B68}" dt="2021-10-14T08:55:19.107" v="61" actId="1076"/>
          <ac:picMkLst>
            <pc:docMk/>
            <pc:sldMk cId="2386590421" sldId="265"/>
            <ac:picMk id="3" creationId="{00000000-0000-0000-0000-000000000000}"/>
          </ac:picMkLst>
        </pc:picChg>
        <pc:cxnChg chg="mod">
          <ac:chgData name="Nona Olbrich" userId="7b946f74062a0bbf" providerId="LiveId" clId="{23099D47-323A-4F02-AF93-2664B2440B68}" dt="2021-10-14T09:20:47.052" v="303" actId="1582"/>
          <ac:cxnSpMkLst>
            <pc:docMk/>
            <pc:sldMk cId="2386590421" sldId="265"/>
            <ac:cxnSpMk id="24" creationId="{00000000-0000-0000-0000-000000000000}"/>
          </ac:cxnSpMkLst>
        </pc:cxnChg>
      </pc:sldChg>
      <pc:sldChg chg="add del">
        <pc:chgData name="Nona Olbrich" userId="7b946f74062a0bbf" providerId="LiveId" clId="{23099D47-323A-4F02-AF93-2664B2440B68}" dt="2021-10-14T08:49:46.577" v="49" actId="47"/>
        <pc:sldMkLst>
          <pc:docMk/>
          <pc:sldMk cId="1423838921" sldId="26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AB2E73-DC29-4333-B6DB-6F569DDEA6F9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445E23-BB9A-4B76-B99A-BCE5FB8BF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115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274FA-2296-4350-B14D-C0FC76A7B65E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73ABBA-C7FE-4B82-A011-52F7656C6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94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many of you will be aware both initiatives have many important aspects and I will not be able to include them all in this 10-minute presentation. I will be focusing on a few key elements on both.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3ABBA-C7FE-4B82-A011-52F7656C60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140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73ABBA-C7FE-4B82-A011-52F7656C60C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963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3ABBA-C7FE-4B82-A011-52F7656C60C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7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6" y="306662"/>
            <a:ext cx="2526202" cy="1129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104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56D0-0235-4BA7-B5D4-7F76465B8A88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B0794-C158-458F-94B6-C9C050733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33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56D0-0235-4BA7-B5D4-7F76465B8A88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B0794-C158-458F-94B6-C9C050733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124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56D0-0235-4BA7-B5D4-7F76465B8A88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B0794-C158-458F-94B6-C9C050733BE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389" y="5683692"/>
            <a:ext cx="792689" cy="880765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  <p:sp>
        <p:nvSpPr>
          <p:cNvPr id="8" name="TextBox 7"/>
          <p:cNvSpPr txBox="1"/>
          <p:nvPr userDrawn="1"/>
        </p:nvSpPr>
        <p:spPr>
          <a:xfrm>
            <a:off x="0" y="0"/>
            <a:ext cx="12192000" cy="923330"/>
          </a:xfrm>
          <a:prstGeom prst="rect">
            <a:avLst/>
          </a:prstGeom>
          <a:solidFill>
            <a:srgbClr val="FF671F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875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56D0-0235-4BA7-B5D4-7F76465B8A88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B0794-C158-458F-94B6-C9C050733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67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56D0-0235-4BA7-B5D4-7F76465B8A88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B0794-C158-458F-94B6-C9C050733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90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56D0-0235-4BA7-B5D4-7F76465B8A88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B0794-C158-458F-94B6-C9C050733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25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56D0-0235-4BA7-B5D4-7F76465B8A88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B0794-C158-458F-94B6-C9C050733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76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56D0-0235-4BA7-B5D4-7F76465B8A88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B0794-C158-458F-94B6-C9C050733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492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56D0-0235-4BA7-B5D4-7F76465B8A88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B0794-C158-458F-94B6-C9C050733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625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56D0-0235-4BA7-B5D4-7F76465B8A88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B0794-C158-458F-94B6-C9C050733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660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856D0-0235-4BA7-B5D4-7F76465B8A88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B0794-C158-458F-94B6-C9C050733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79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5.svg"/><Relationship Id="rId5" Type="http://schemas.openxmlformats.org/officeDocument/2006/relationships/image" Target="../media/image9.svg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image" Target="../media/image13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" t="3435"/>
          <a:stretch/>
        </p:blipFill>
        <p:spPr>
          <a:xfrm>
            <a:off x="9043346" y="3567953"/>
            <a:ext cx="3148654" cy="35730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38679" y="2261371"/>
            <a:ext cx="7194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671F"/>
                </a:solidFill>
              </a:rPr>
              <a:t>Online Event</a:t>
            </a:r>
            <a:endParaRPr lang="en-US" sz="2400" b="1" dirty="0">
              <a:solidFill>
                <a:srgbClr val="FF671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0188" y="2723036"/>
            <a:ext cx="98709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/>
              <a:t>Umsetzung der „EU Kinderrechtsstrategie“ </a:t>
            </a:r>
          </a:p>
          <a:p>
            <a:pPr algn="ctr"/>
            <a:r>
              <a:rPr lang="de-DE" sz="4000" b="1" dirty="0"/>
              <a:t>sowie der „Europäischen Garantie für Kinder“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46850" y="5699650"/>
            <a:ext cx="5777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205B"/>
                </a:solidFill>
              </a:rPr>
              <a:t>Dr Ally Dunhill, Head of Advocacy, Eurochild</a:t>
            </a:r>
            <a:endParaRPr lang="en-US" sz="2400" b="1" dirty="0">
              <a:solidFill>
                <a:srgbClr val="0020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27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298" r="6019" b="2311"/>
          <a:stretch/>
        </p:blipFill>
        <p:spPr>
          <a:xfrm>
            <a:off x="0" y="911059"/>
            <a:ext cx="4376314" cy="5946941"/>
          </a:xfrm>
          <a:prstGeom prst="rect">
            <a:avLst/>
          </a:prstGeom>
        </p:spPr>
      </p:pic>
      <p:cxnSp>
        <p:nvCxnSpPr>
          <p:cNvPr id="24" name="Straight Connector 23"/>
          <p:cNvCxnSpPr/>
          <p:nvPr/>
        </p:nvCxnSpPr>
        <p:spPr>
          <a:xfrm>
            <a:off x="4366191" y="922359"/>
            <a:ext cx="9144" cy="6105954"/>
          </a:xfrm>
          <a:prstGeom prst="line">
            <a:avLst/>
          </a:prstGeom>
          <a:ln w="12700">
            <a:solidFill>
              <a:srgbClr val="EC732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615426" y="5818985"/>
            <a:ext cx="71822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00205B"/>
                </a:solidFill>
              </a:rPr>
              <a:t>Starke Schlussfolgerungen </a:t>
            </a:r>
            <a:r>
              <a:rPr lang="de-DE" sz="2400" dirty="0">
                <a:solidFill>
                  <a:srgbClr val="00205B"/>
                </a:solidFill>
              </a:rPr>
              <a:t>des Rates </a:t>
            </a:r>
            <a:r>
              <a:rPr lang="de-DE" sz="2400" dirty="0" smtClean="0">
                <a:solidFill>
                  <a:srgbClr val="00205B"/>
                </a:solidFill>
              </a:rPr>
              <a:t>der Europäischen </a:t>
            </a:r>
            <a:r>
              <a:rPr lang="de-DE" sz="2400" dirty="0">
                <a:solidFill>
                  <a:srgbClr val="00205B"/>
                </a:solidFill>
              </a:rPr>
              <a:t>Union erreichen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72019" y="0"/>
            <a:ext cx="841442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solidFill>
                  <a:schemeClr val="bg1"/>
                </a:solidFill>
              </a:rPr>
              <a:t>Die </a:t>
            </a:r>
            <a:r>
              <a:rPr lang="de-DE" sz="5000" b="1" dirty="0">
                <a:solidFill>
                  <a:schemeClr val="bg1"/>
                </a:solidFill>
              </a:rPr>
              <a:t>EU Kinderrechtsstrategie</a:t>
            </a:r>
            <a:endParaRPr lang="en-US" sz="5000" b="1" dirty="0">
              <a:solidFill>
                <a:schemeClr val="bg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4288268" y="5965552"/>
            <a:ext cx="180000" cy="180000"/>
          </a:xfrm>
          <a:prstGeom prst="ellipse">
            <a:avLst/>
          </a:prstGeom>
          <a:solidFill>
            <a:srgbClr val="EC7320"/>
          </a:solidFill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546191" y="1055487"/>
            <a:ext cx="8503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rgbClr val="00205B"/>
                </a:solidFill>
              </a:rPr>
              <a:t>Kinder ihrer </a:t>
            </a:r>
            <a:r>
              <a:rPr lang="de-DE" sz="2400" b="1" dirty="0">
                <a:solidFill>
                  <a:srgbClr val="00205B"/>
                </a:solidFill>
              </a:rPr>
              <a:t>Rechte bewusst machen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542699" y="1636110"/>
            <a:ext cx="8503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rgbClr val="00205B"/>
                </a:solidFill>
              </a:rPr>
              <a:t>Kindern auf lokaler, regionaler und nationaler Ebene </a:t>
            </a:r>
            <a:r>
              <a:rPr lang="de-DE" sz="2400" b="1" dirty="0">
                <a:solidFill>
                  <a:srgbClr val="00205B"/>
                </a:solidFill>
              </a:rPr>
              <a:t>Mitspracherecht</a:t>
            </a:r>
            <a:r>
              <a:rPr lang="de-DE" sz="2400" dirty="0">
                <a:solidFill>
                  <a:srgbClr val="00205B"/>
                </a:solidFill>
              </a:rPr>
              <a:t> geben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539905" y="3862223"/>
            <a:ext cx="850392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rgbClr val="00205B"/>
                </a:solidFill>
              </a:rPr>
              <a:t>Berücksichtigung der gravierenden Auswirkungen der </a:t>
            </a:r>
            <a:endParaRPr lang="de-DE" sz="2400" dirty="0" smtClean="0">
              <a:solidFill>
                <a:srgbClr val="00205B"/>
              </a:solidFill>
            </a:endParaRPr>
          </a:p>
          <a:p>
            <a:r>
              <a:rPr lang="de-DE" sz="2400" b="1" dirty="0" smtClean="0">
                <a:solidFill>
                  <a:srgbClr val="00205B"/>
                </a:solidFill>
              </a:rPr>
              <a:t>COVID-19-Pandemie</a:t>
            </a:r>
            <a:endParaRPr lang="de-DE" sz="2400" b="1" dirty="0">
              <a:solidFill>
                <a:srgbClr val="00205B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83058" y="4831660"/>
            <a:ext cx="8503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rgbClr val="00205B"/>
                </a:solidFill>
              </a:rPr>
              <a:t>Sicherstellen, dass Rechte der Kinder Priorität auf </a:t>
            </a:r>
            <a:r>
              <a:rPr lang="de-DE" sz="2400" b="1" dirty="0">
                <a:solidFill>
                  <a:srgbClr val="00205B"/>
                </a:solidFill>
              </a:rPr>
              <a:t>höchster </a:t>
            </a:r>
            <a:endParaRPr lang="de-DE" sz="2400" b="1" dirty="0" smtClean="0">
              <a:solidFill>
                <a:srgbClr val="00205B"/>
              </a:solidFill>
            </a:endParaRPr>
          </a:p>
          <a:p>
            <a:r>
              <a:rPr lang="de-DE" sz="2400" b="1" dirty="0" smtClean="0">
                <a:solidFill>
                  <a:srgbClr val="00205B"/>
                </a:solidFill>
              </a:rPr>
              <a:t>EU-Ebene </a:t>
            </a:r>
            <a:r>
              <a:rPr lang="de-DE" sz="2400" dirty="0">
                <a:solidFill>
                  <a:srgbClr val="00205B"/>
                </a:solidFill>
              </a:rPr>
              <a:t>genießen</a:t>
            </a:r>
          </a:p>
        </p:txBody>
      </p:sp>
      <p:sp>
        <p:nvSpPr>
          <p:cNvPr id="23" name="Oval 18">
            <a:extLst>
              <a:ext uri="{FF2B5EF4-FFF2-40B4-BE49-F238E27FC236}">
                <a16:creationId xmlns:a16="http://schemas.microsoft.com/office/drawing/2014/main" id="{3EB31610-AD45-466F-AE15-424B72831BF5}"/>
              </a:ext>
            </a:extLst>
          </p:cNvPr>
          <p:cNvSpPr/>
          <p:nvPr/>
        </p:nvSpPr>
        <p:spPr>
          <a:xfrm>
            <a:off x="4288268" y="1183759"/>
            <a:ext cx="180000" cy="180000"/>
          </a:xfrm>
          <a:prstGeom prst="ellipse">
            <a:avLst/>
          </a:prstGeom>
          <a:solidFill>
            <a:srgbClr val="EC7320"/>
          </a:solidFill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18">
            <a:extLst>
              <a:ext uri="{FF2B5EF4-FFF2-40B4-BE49-F238E27FC236}">
                <a16:creationId xmlns:a16="http://schemas.microsoft.com/office/drawing/2014/main" id="{153F7F8C-A143-4036-B525-A3673750F000}"/>
              </a:ext>
            </a:extLst>
          </p:cNvPr>
          <p:cNvSpPr/>
          <p:nvPr/>
        </p:nvSpPr>
        <p:spPr>
          <a:xfrm>
            <a:off x="4288827" y="4956088"/>
            <a:ext cx="180000" cy="180000"/>
          </a:xfrm>
          <a:prstGeom prst="ellipse">
            <a:avLst/>
          </a:prstGeom>
          <a:solidFill>
            <a:srgbClr val="EC7320"/>
          </a:solidFill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Oval 18">
            <a:extLst>
              <a:ext uri="{FF2B5EF4-FFF2-40B4-BE49-F238E27FC236}">
                <a16:creationId xmlns:a16="http://schemas.microsoft.com/office/drawing/2014/main" id="{8ED8ABB5-E756-4F3F-9AD4-15EA1DFC9131}"/>
              </a:ext>
            </a:extLst>
          </p:cNvPr>
          <p:cNvSpPr/>
          <p:nvPr/>
        </p:nvSpPr>
        <p:spPr>
          <a:xfrm>
            <a:off x="4288268" y="3980002"/>
            <a:ext cx="180000" cy="180000"/>
          </a:xfrm>
          <a:prstGeom prst="ellipse">
            <a:avLst/>
          </a:prstGeom>
          <a:solidFill>
            <a:srgbClr val="EC7320"/>
          </a:solidFill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Oval 18">
            <a:extLst>
              <a:ext uri="{FF2B5EF4-FFF2-40B4-BE49-F238E27FC236}">
                <a16:creationId xmlns:a16="http://schemas.microsoft.com/office/drawing/2014/main" id="{C2EEE3AE-02F1-40C6-9B2E-A9B98920AA7D}"/>
              </a:ext>
            </a:extLst>
          </p:cNvPr>
          <p:cNvSpPr/>
          <p:nvPr/>
        </p:nvSpPr>
        <p:spPr>
          <a:xfrm>
            <a:off x="4288268" y="2820464"/>
            <a:ext cx="180000" cy="180000"/>
          </a:xfrm>
          <a:prstGeom prst="ellipse">
            <a:avLst/>
          </a:prstGeom>
          <a:solidFill>
            <a:srgbClr val="EC7320"/>
          </a:solidFill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Oval 18">
            <a:extLst>
              <a:ext uri="{FF2B5EF4-FFF2-40B4-BE49-F238E27FC236}">
                <a16:creationId xmlns:a16="http://schemas.microsoft.com/office/drawing/2014/main" id="{47E9B553-5F73-41AA-B8B9-479B39D58362}"/>
              </a:ext>
            </a:extLst>
          </p:cNvPr>
          <p:cNvSpPr/>
          <p:nvPr/>
        </p:nvSpPr>
        <p:spPr>
          <a:xfrm>
            <a:off x="4288268" y="1752845"/>
            <a:ext cx="180000" cy="180000"/>
          </a:xfrm>
          <a:prstGeom prst="ellipse">
            <a:avLst/>
          </a:prstGeom>
          <a:solidFill>
            <a:srgbClr val="EC7320"/>
          </a:solidFill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28">
            <a:extLst>
              <a:ext uri="{FF2B5EF4-FFF2-40B4-BE49-F238E27FC236}">
                <a16:creationId xmlns:a16="http://schemas.microsoft.com/office/drawing/2014/main" id="{7FCA4AC4-F0E7-4903-9CF1-86B85750217D}"/>
              </a:ext>
            </a:extLst>
          </p:cNvPr>
          <p:cNvSpPr txBox="1"/>
          <p:nvPr/>
        </p:nvSpPr>
        <p:spPr>
          <a:xfrm>
            <a:off x="4540884" y="2661894"/>
            <a:ext cx="8503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00205B"/>
                </a:solidFill>
              </a:rPr>
              <a:t>Beteiligung von Kindern </a:t>
            </a:r>
            <a:r>
              <a:rPr lang="de-DE" sz="2400" dirty="0">
                <a:solidFill>
                  <a:srgbClr val="00205B"/>
                </a:solidFill>
              </a:rPr>
              <a:t>am politischen Leben in der EU evaluieren, </a:t>
            </a:r>
            <a:r>
              <a:rPr lang="de-DE" sz="2400" dirty="0" smtClean="0">
                <a:solidFill>
                  <a:srgbClr val="00205B"/>
                </a:solidFill>
              </a:rPr>
              <a:t>Möglichkeiten </a:t>
            </a:r>
            <a:r>
              <a:rPr lang="de-DE" sz="2400" dirty="0">
                <a:solidFill>
                  <a:srgbClr val="00205B"/>
                </a:solidFill>
              </a:rPr>
              <a:t>Kinder besser in die </a:t>
            </a:r>
            <a:r>
              <a:rPr lang="de-DE" sz="2400" dirty="0" smtClean="0">
                <a:solidFill>
                  <a:srgbClr val="00205B"/>
                </a:solidFill>
              </a:rPr>
              <a:t>Politik- und Demokratiegestaltung </a:t>
            </a:r>
            <a:r>
              <a:rPr lang="de-DE" sz="2400" dirty="0">
                <a:solidFill>
                  <a:srgbClr val="00205B"/>
                </a:solidFill>
              </a:rPr>
              <a:t>einzubeziehen aufzeigen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798658" y="5348406"/>
            <a:ext cx="977153" cy="1200329"/>
          </a:xfrm>
          <a:prstGeom prst="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txBody>
          <a:bodyPr wrap="square" rtlCol="0">
            <a:spAutoFit/>
          </a:bodyPr>
          <a:lstStyle/>
          <a:p>
            <a:r>
              <a:rPr lang="de-DE" sz="3600" b="1" dirty="0" smtClean="0">
                <a:solidFill>
                  <a:schemeClr val="bg2">
                    <a:lumMod val="75000"/>
                  </a:schemeClr>
                </a:solidFill>
                <a:latin typeface="Bahnschrift Light Condensed" panose="020B0502040204020203" pitchFamily="34" charset="0"/>
              </a:rPr>
              <a:t>1</a:t>
            </a:r>
          </a:p>
          <a:p>
            <a:r>
              <a:rPr lang="de-DE" b="1" dirty="0" smtClean="0">
                <a:solidFill>
                  <a:schemeClr val="bg2">
                    <a:lumMod val="75000"/>
                  </a:schemeClr>
                </a:solidFill>
                <a:latin typeface="Bahnschrift Light Condensed" panose="020B0502040204020203" pitchFamily="34" charset="0"/>
              </a:rPr>
              <a:t>2</a:t>
            </a:r>
          </a:p>
          <a:p>
            <a:r>
              <a:rPr lang="de-DE" b="1" dirty="0">
                <a:solidFill>
                  <a:schemeClr val="bg2">
                    <a:lumMod val="75000"/>
                  </a:schemeClr>
                </a:solidFill>
                <a:latin typeface="Bahnschrift Light Condensed" panose="020B0502040204020203" pitchFamily="34" charset="0"/>
              </a:rPr>
              <a:t>3</a:t>
            </a:r>
            <a:endParaRPr lang="de-DE" b="1" dirty="0" smtClean="0">
              <a:solidFill>
                <a:schemeClr val="bg2">
                  <a:lumMod val="75000"/>
                </a:schemeClr>
              </a:solidFill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59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B92B4642-7C19-4F57-B413-4FD8D5660B2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63"/>
          <a:stretch/>
        </p:blipFill>
        <p:spPr>
          <a:xfrm>
            <a:off x="0" y="2433675"/>
            <a:ext cx="4311793" cy="2010734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436972" y="0"/>
            <a:ext cx="115233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0" b="1" dirty="0">
                <a:solidFill>
                  <a:schemeClr val="bg1"/>
                </a:solidFill>
              </a:rPr>
              <a:t>Eine Europäische Garantie für Kinder</a:t>
            </a:r>
            <a:endParaRPr lang="en-US" sz="50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58306" y="4811068"/>
            <a:ext cx="74020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rgbClr val="00205B"/>
                </a:solidFill>
              </a:rPr>
              <a:t>Entwicklung </a:t>
            </a:r>
            <a:r>
              <a:rPr lang="de-DE" sz="2400" b="1" dirty="0">
                <a:solidFill>
                  <a:srgbClr val="00205B"/>
                </a:solidFill>
              </a:rPr>
              <a:t>nationaler Aktionspläne </a:t>
            </a:r>
            <a:r>
              <a:rPr lang="de-DE" sz="2400" dirty="0">
                <a:solidFill>
                  <a:srgbClr val="00205B"/>
                </a:solidFill>
              </a:rPr>
              <a:t>mit anderen </a:t>
            </a:r>
            <a:r>
              <a:rPr lang="de-DE" sz="2400" dirty="0" smtClean="0">
                <a:solidFill>
                  <a:srgbClr val="00205B"/>
                </a:solidFill>
              </a:rPr>
              <a:t>zivil-</a:t>
            </a:r>
          </a:p>
          <a:p>
            <a:r>
              <a:rPr lang="de-DE" sz="2400" dirty="0" smtClean="0">
                <a:solidFill>
                  <a:srgbClr val="00205B"/>
                </a:solidFill>
              </a:rPr>
              <a:t>gesellschaftlichen Organisationen </a:t>
            </a:r>
            <a:r>
              <a:rPr lang="de-DE" sz="2400" dirty="0">
                <a:solidFill>
                  <a:srgbClr val="00205B"/>
                </a:solidFill>
              </a:rPr>
              <a:t>und mit der Beteiligung </a:t>
            </a:r>
            <a:endParaRPr lang="de-DE" sz="2400" dirty="0" smtClean="0">
              <a:solidFill>
                <a:srgbClr val="00205B"/>
              </a:solidFill>
            </a:endParaRPr>
          </a:p>
          <a:p>
            <a:r>
              <a:rPr lang="de-DE" sz="2400" dirty="0" smtClean="0">
                <a:solidFill>
                  <a:srgbClr val="00205B"/>
                </a:solidFill>
              </a:rPr>
              <a:t>von </a:t>
            </a:r>
            <a:r>
              <a:rPr lang="de-DE" sz="2400" dirty="0">
                <a:solidFill>
                  <a:srgbClr val="00205B"/>
                </a:solidFill>
              </a:rPr>
              <a:t>Kindern sowie deren Familien </a:t>
            </a:r>
            <a:r>
              <a:rPr lang="de-DE" sz="2400" dirty="0" smtClean="0">
                <a:solidFill>
                  <a:srgbClr val="00205B"/>
                </a:solidFill>
              </a:rPr>
              <a:t>und </a:t>
            </a:r>
            <a:r>
              <a:rPr lang="de-DE" sz="2400" dirty="0">
                <a:solidFill>
                  <a:srgbClr val="00205B"/>
                </a:solidFill>
              </a:rPr>
              <a:t>anderen relevanten Dienstleistern</a:t>
            </a:r>
            <a:endParaRPr lang="en-US" sz="2400" dirty="0">
              <a:solidFill>
                <a:srgbClr val="00205B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87047" y="1374217"/>
            <a:ext cx="8503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rgbClr val="00205B"/>
                </a:solidFill>
              </a:rPr>
              <a:t>Für eine </a:t>
            </a:r>
            <a:r>
              <a:rPr lang="de-DE" sz="2400" b="1" dirty="0">
                <a:solidFill>
                  <a:srgbClr val="00205B"/>
                </a:solidFill>
              </a:rPr>
              <a:t>ehrgeizige Kindergarantie </a:t>
            </a:r>
            <a:r>
              <a:rPr lang="de-DE" sz="2400" dirty="0">
                <a:solidFill>
                  <a:srgbClr val="00205B"/>
                </a:solidFill>
              </a:rPr>
              <a:t>eintreten, die nationale Maßnahmen und </a:t>
            </a:r>
            <a:r>
              <a:rPr lang="de-DE" sz="2400" dirty="0" smtClean="0">
                <a:solidFill>
                  <a:srgbClr val="00205B"/>
                </a:solidFill>
              </a:rPr>
              <a:t>Investitionen </a:t>
            </a:r>
            <a:r>
              <a:rPr lang="de-DE" sz="2400" dirty="0">
                <a:solidFill>
                  <a:srgbClr val="00205B"/>
                </a:solidFill>
              </a:rPr>
              <a:t>anregt: Kinderarmut </a:t>
            </a:r>
            <a:endParaRPr lang="de-DE" sz="2400" dirty="0" smtClean="0">
              <a:solidFill>
                <a:srgbClr val="00205B"/>
              </a:solidFill>
            </a:endParaRPr>
          </a:p>
          <a:p>
            <a:r>
              <a:rPr lang="de-DE" sz="2400" dirty="0" smtClean="0">
                <a:solidFill>
                  <a:srgbClr val="00205B"/>
                </a:solidFill>
              </a:rPr>
              <a:t>bekämpfen </a:t>
            </a:r>
            <a:r>
              <a:rPr lang="de-DE" sz="2400" dirty="0">
                <a:solidFill>
                  <a:srgbClr val="00205B"/>
                </a:solidFill>
              </a:rPr>
              <a:t>und das Wohlergehen </a:t>
            </a:r>
            <a:r>
              <a:rPr lang="de-DE" sz="2400" dirty="0" smtClean="0">
                <a:solidFill>
                  <a:srgbClr val="00205B"/>
                </a:solidFill>
              </a:rPr>
              <a:t>von </a:t>
            </a:r>
            <a:r>
              <a:rPr lang="de-DE" sz="2400" dirty="0">
                <a:solidFill>
                  <a:srgbClr val="00205B"/>
                </a:solidFill>
              </a:rPr>
              <a:t>Kindern fördern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58306" y="2802304"/>
            <a:ext cx="8503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rgbClr val="00205B"/>
                </a:solidFill>
              </a:rPr>
              <a:t>Ernennung von nationalen </a:t>
            </a:r>
            <a:r>
              <a:rPr lang="de-DE" sz="2400" b="1" dirty="0">
                <a:solidFill>
                  <a:srgbClr val="00205B"/>
                </a:solidFill>
              </a:rPr>
              <a:t>Koordinatoren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87047" y="3737414"/>
            <a:ext cx="8503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rgbClr val="00205B"/>
                </a:solidFill>
              </a:rPr>
              <a:t>Fortsetzung der engagierten und rigorosen </a:t>
            </a:r>
            <a:r>
              <a:rPr lang="de-DE" sz="2400" b="1" dirty="0">
                <a:solidFill>
                  <a:srgbClr val="00205B"/>
                </a:solidFill>
              </a:rPr>
              <a:t>Lobbyarbeit</a:t>
            </a:r>
            <a:r>
              <a:rPr lang="de-DE" sz="2400" dirty="0">
                <a:solidFill>
                  <a:srgbClr val="00205B"/>
                </a:solidFill>
              </a:rPr>
              <a:t> in </a:t>
            </a:r>
            <a:endParaRPr lang="de-DE" sz="2400" dirty="0" smtClean="0">
              <a:solidFill>
                <a:srgbClr val="00205B"/>
              </a:solidFill>
            </a:endParaRPr>
          </a:p>
          <a:p>
            <a:r>
              <a:rPr lang="de-DE" sz="2400" dirty="0" smtClean="0">
                <a:solidFill>
                  <a:srgbClr val="00205B"/>
                </a:solidFill>
              </a:rPr>
              <a:t>den </a:t>
            </a:r>
            <a:r>
              <a:rPr lang="de-DE" sz="2400" dirty="0">
                <a:solidFill>
                  <a:srgbClr val="00205B"/>
                </a:solidFill>
              </a:rPr>
              <a:t>EU-Institutionen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9A2ED14-7B8B-49A6-B4E7-D5FFA0E45DBB}"/>
              </a:ext>
            </a:extLst>
          </p:cNvPr>
          <p:cNvCxnSpPr/>
          <p:nvPr/>
        </p:nvCxnSpPr>
        <p:spPr>
          <a:xfrm>
            <a:off x="4307047" y="900701"/>
            <a:ext cx="9144" cy="6105954"/>
          </a:xfrm>
          <a:prstGeom prst="line">
            <a:avLst/>
          </a:prstGeom>
          <a:ln w="12700">
            <a:solidFill>
              <a:srgbClr val="EC732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" name="Oval 18">
            <a:extLst>
              <a:ext uri="{FF2B5EF4-FFF2-40B4-BE49-F238E27FC236}">
                <a16:creationId xmlns:a16="http://schemas.microsoft.com/office/drawing/2014/main" id="{E6C34CBC-E0AB-4DC5-AAD9-330971DF59E6}"/>
              </a:ext>
            </a:extLst>
          </p:cNvPr>
          <p:cNvSpPr/>
          <p:nvPr/>
        </p:nvSpPr>
        <p:spPr>
          <a:xfrm>
            <a:off x="4217047" y="4963601"/>
            <a:ext cx="180000" cy="180000"/>
          </a:xfrm>
          <a:prstGeom prst="ellipse">
            <a:avLst/>
          </a:prstGeom>
          <a:solidFill>
            <a:srgbClr val="EC7320"/>
          </a:solidFill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18">
            <a:extLst>
              <a:ext uri="{FF2B5EF4-FFF2-40B4-BE49-F238E27FC236}">
                <a16:creationId xmlns:a16="http://schemas.microsoft.com/office/drawing/2014/main" id="{DA3F036B-FE9A-4F5F-B159-13DEED0F1FB5}"/>
              </a:ext>
            </a:extLst>
          </p:cNvPr>
          <p:cNvSpPr/>
          <p:nvPr/>
        </p:nvSpPr>
        <p:spPr>
          <a:xfrm>
            <a:off x="4226191" y="3863678"/>
            <a:ext cx="180000" cy="180000"/>
          </a:xfrm>
          <a:prstGeom prst="ellipse">
            <a:avLst/>
          </a:prstGeom>
          <a:solidFill>
            <a:srgbClr val="EC7320"/>
          </a:solidFill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18">
            <a:extLst>
              <a:ext uri="{FF2B5EF4-FFF2-40B4-BE49-F238E27FC236}">
                <a16:creationId xmlns:a16="http://schemas.microsoft.com/office/drawing/2014/main" id="{9A4951F1-1957-47E3-8BAE-378F1F35093D}"/>
              </a:ext>
            </a:extLst>
          </p:cNvPr>
          <p:cNvSpPr/>
          <p:nvPr/>
        </p:nvSpPr>
        <p:spPr>
          <a:xfrm>
            <a:off x="4226191" y="2943137"/>
            <a:ext cx="180000" cy="180000"/>
          </a:xfrm>
          <a:prstGeom prst="ellipse">
            <a:avLst/>
          </a:prstGeom>
          <a:solidFill>
            <a:srgbClr val="EC7320"/>
          </a:solidFill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18">
            <a:extLst>
              <a:ext uri="{FF2B5EF4-FFF2-40B4-BE49-F238E27FC236}">
                <a16:creationId xmlns:a16="http://schemas.microsoft.com/office/drawing/2014/main" id="{DA37CBF3-B728-4127-A4EB-494EE0D5E704}"/>
              </a:ext>
            </a:extLst>
          </p:cNvPr>
          <p:cNvSpPr/>
          <p:nvPr/>
        </p:nvSpPr>
        <p:spPr>
          <a:xfrm>
            <a:off x="4217047" y="1487188"/>
            <a:ext cx="180000" cy="180000"/>
          </a:xfrm>
          <a:prstGeom prst="ellipse">
            <a:avLst/>
          </a:prstGeom>
          <a:solidFill>
            <a:srgbClr val="EC7320"/>
          </a:solidFill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1787386" y="5488641"/>
            <a:ext cx="977153" cy="1200329"/>
          </a:xfrm>
          <a:prstGeom prst="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bg2">
                    <a:lumMod val="75000"/>
                  </a:schemeClr>
                </a:solidFill>
                <a:latin typeface="Bahnschrift Light Condensed" panose="020B0502040204020203" pitchFamily="34" charset="0"/>
              </a:rPr>
              <a:t>1</a:t>
            </a:r>
          </a:p>
          <a:p>
            <a:r>
              <a:rPr lang="de-DE" sz="3600" b="1" dirty="0" smtClean="0">
                <a:solidFill>
                  <a:schemeClr val="bg2">
                    <a:lumMod val="75000"/>
                  </a:schemeClr>
                </a:solidFill>
                <a:latin typeface="Bahnschrift Light Condensed" panose="020B0502040204020203" pitchFamily="34" charset="0"/>
              </a:rPr>
              <a:t>2</a:t>
            </a:r>
          </a:p>
          <a:p>
            <a:r>
              <a:rPr lang="de-DE" b="1" dirty="0">
                <a:solidFill>
                  <a:schemeClr val="bg2">
                    <a:lumMod val="75000"/>
                  </a:schemeClr>
                </a:solidFill>
                <a:latin typeface="Bahnschrift Light Condensed" panose="020B0502040204020203" pitchFamily="34" charset="0"/>
              </a:rPr>
              <a:t>3</a:t>
            </a:r>
            <a:endParaRPr lang="de-DE" b="1" dirty="0" smtClean="0">
              <a:solidFill>
                <a:schemeClr val="bg2">
                  <a:lumMod val="75000"/>
                </a:schemeClr>
              </a:solidFill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44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826" y="0"/>
            <a:ext cx="1135651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solidFill>
                  <a:schemeClr val="bg1"/>
                </a:solidFill>
              </a:rPr>
              <a:t>Wie k</a:t>
            </a:r>
            <a:r>
              <a:rPr lang="de-DE" sz="5000" b="1" dirty="0">
                <a:solidFill>
                  <a:schemeClr val="bg1"/>
                </a:solidFill>
              </a:rPr>
              <a:t>önnen Sie Einfluss nehmen?</a:t>
            </a:r>
            <a:endParaRPr lang="en-US" sz="5000" b="1" dirty="0">
              <a:solidFill>
                <a:schemeClr val="bg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233622" y="955278"/>
            <a:ext cx="10776339" cy="5579942"/>
            <a:chOff x="584256" y="1059567"/>
            <a:chExt cx="11477863" cy="5809035"/>
          </a:xfrm>
        </p:grpSpPr>
        <p:sp>
          <p:nvSpPr>
            <p:cNvPr id="14" name="TextBox 13"/>
            <p:cNvSpPr txBox="1"/>
            <p:nvPr/>
          </p:nvSpPr>
          <p:spPr>
            <a:xfrm>
              <a:off x="584256" y="4735075"/>
              <a:ext cx="4208092" cy="20186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 dirty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Mögliche Verbündete ausmachen, Organisationen mit gleichen Zielen unterstützen, kollaborieren, gemeinsame Ziele vereinbaren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1382649" y="1607213"/>
              <a:ext cx="2145791" cy="21396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06499" y="1672733"/>
              <a:ext cx="3298091" cy="24030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 dirty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Druck</a:t>
              </a:r>
              <a:r>
                <a:rPr lang="en-GB" sz="2400" dirty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 auf </a:t>
              </a:r>
              <a:r>
                <a:rPr lang="de-DE" sz="2400" dirty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politische</a:t>
              </a:r>
              <a:r>
                <a:rPr lang="en-GB" sz="2400" dirty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 </a:t>
              </a:r>
              <a:r>
                <a:rPr lang="de-DE" sz="2400" dirty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Parteien</a:t>
              </a:r>
              <a:r>
                <a:rPr lang="en-GB" sz="2400" dirty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 </a:t>
              </a:r>
              <a:r>
                <a:rPr lang="de-DE" sz="2400" dirty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ausüben</a:t>
              </a:r>
            </a:p>
            <a:p>
              <a:pPr algn="ctr"/>
              <a:r>
                <a:rPr lang="de-DE" sz="2400" dirty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&amp;</a:t>
              </a:r>
            </a:p>
            <a:p>
              <a:pPr algn="ctr"/>
              <a:r>
                <a:rPr lang="de-DE" sz="2400" dirty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potentielle Anknüpfungspunkte </a:t>
              </a:r>
            </a:p>
            <a:p>
              <a:pPr algn="ctr"/>
              <a:r>
                <a:rPr lang="de-DE" sz="2400" dirty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identifizieren 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938121" y="1607213"/>
              <a:ext cx="2145791" cy="21396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114901" y="1681053"/>
              <a:ext cx="3714265" cy="24030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 dirty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Nationalen Koordinator für Kindergarantie ausfindig machen, </a:t>
              </a:r>
            </a:p>
            <a:p>
              <a:pPr algn="ctr"/>
              <a:r>
                <a:rPr lang="de-DE" sz="2400" dirty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über eigene Pläne informieren, </a:t>
              </a:r>
            </a:p>
            <a:p>
              <a:pPr algn="ctr"/>
              <a:r>
                <a:rPr lang="de-DE" sz="2400" dirty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Berichte teilen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8575929" y="1607213"/>
              <a:ext cx="2145792" cy="21396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973557" y="1703290"/>
              <a:ext cx="4088562" cy="24030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 dirty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Druck auf Regierung ausüben, </a:t>
              </a:r>
            </a:p>
            <a:p>
              <a:pPr algn="ctr"/>
              <a:r>
                <a:rPr lang="de-DE" sz="2400" dirty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Interessenträger in nationale Aktionspläne einbinden, Bereitstellung von Mitteln für Kinder fordern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979288" y="4384939"/>
              <a:ext cx="2145791" cy="21396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035677" y="5052151"/>
              <a:ext cx="2033015" cy="1249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 dirty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An Eurochild Taskforce beteiligen 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575929" y="4384939"/>
              <a:ext cx="2145792" cy="21396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181628" y="4850002"/>
              <a:ext cx="3672418" cy="20186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 dirty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Öffentlichkeit bezüglich relevanter Entwicklungen auf EU- und nationaler Ebene informieren und </a:t>
              </a:r>
            </a:p>
            <a:p>
              <a:pPr algn="ctr"/>
              <a:r>
                <a:rPr lang="de-DE" sz="2400" dirty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sensibilisieren</a:t>
              </a:r>
            </a:p>
          </p:txBody>
        </p:sp>
        <p:pic>
          <p:nvPicPr>
            <p:cNvPr id="28" name="Grafik 27" descr="Griechischer Tempel Silhouette">
              <a:extLst>
                <a:ext uri="{FF2B5EF4-FFF2-40B4-BE49-F238E27FC236}">
                  <a16:creationId xmlns:a16="http://schemas.microsoft.com/office/drawing/2014/main" id="{DA642E88-251F-4EED-87D0-99B101E5764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792151" y="1103913"/>
              <a:ext cx="683612" cy="683611"/>
            </a:xfrm>
            <a:prstGeom prst="rect">
              <a:avLst/>
            </a:prstGeom>
          </p:spPr>
        </p:pic>
        <p:pic>
          <p:nvPicPr>
            <p:cNvPr id="30" name="Grafik 29" descr="Zielgruppe mit einfarbiger Füllung">
              <a:extLst>
                <a:ext uri="{FF2B5EF4-FFF2-40B4-BE49-F238E27FC236}">
                  <a16:creationId xmlns:a16="http://schemas.microsoft.com/office/drawing/2014/main" id="{BE6902CD-0189-4B1A-8441-9F6E33EDB7E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145770" y="4096458"/>
              <a:ext cx="759252" cy="759253"/>
            </a:xfrm>
            <a:prstGeom prst="ellipse">
              <a:avLst/>
            </a:prstGeom>
          </p:spPr>
        </p:pic>
        <p:pic>
          <p:nvPicPr>
            <p:cNvPr id="32" name="Grafik 31" descr="Besprechung mit einfarbiger Füllung">
              <a:extLst>
                <a:ext uri="{FF2B5EF4-FFF2-40B4-BE49-F238E27FC236}">
                  <a16:creationId xmlns:a16="http://schemas.microsoft.com/office/drawing/2014/main" id="{14240425-9668-4C05-A3F7-D19B3726EF2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672557" y="4142503"/>
              <a:ext cx="759252" cy="759253"/>
            </a:xfrm>
            <a:prstGeom prst="rect">
              <a:avLst/>
            </a:prstGeom>
          </p:spPr>
        </p:pic>
        <p:sp>
          <p:nvSpPr>
            <p:cNvPr id="39" name="Freihandform: Form 38">
              <a:extLst>
                <a:ext uri="{FF2B5EF4-FFF2-40B4-BE49-F238E27FC236}">
                  <a16:creationId xmlns:a16="http://schemas.microsoft.com/office/drawing/2014/main" id="{6410A5E1-8778-4407-9164-13FE8BF986D3}"/>
                </a:ext>
              </a:extLst>
            </p:cNvPr>
            <p:cNvSpPr/>
            <p:nvPr/>
          </p:nvSpPr>
          <p:spPr>
            <a:xfrm>
              <a:off x="2230198" y="1445719"/>
              <a:ext cx="68242" cy="43848"/>
            </a:xfrm>
            <a:custGeom>
              <a:avLst/>
              <a:gdLst>
                <a:gd name="connsiteX0" fmla="*/ 18478 w 95250"/>
                <a:gd name="connsiteY0" fmla="*/ 57150 h 57150"/>
                <a:gd name="connsiteX1" fmla="*/ 76772 w 95250"/>
                <a:gd name="connsiteY1" fmla="*/ 57150 h 57150"/>
                <a:gd name="connsiteX2" fmla="*/ 95250 w 95250"/>
                <a:gd name="connsiteY2" fmla="*/ 0 h 57150"/>
                <a:gd name="connsiteX3" fmla="*/ 0 w 95250"/>
                <a:gd name="connsiteY3" fmla="*/ 0 h 57150"/>
                <a:gd name="connsiteX4" fmla="*/ 18478 w 95250"/>
                <a:gd name="connsiteY4" fmla="*/ 5715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57150">
                  <a:moveTo>
                    <a:pt x="18478" y="57150"/>
                  </a:moveTo>
                  <a:lnTo>
                    <a:pt x="76772" y="57150"/>
                  </a:lnTo>
                  <a:lnTo>
                    <a:pt x="95250" y="0"/>
                  </a:lnTo>
                  <a:lnTo>
                    <a:pt x="0" y="0"/>
                  </a:lnTo>
                  <a:lnTo>
                    <a:pt x="18478" y="571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0" name="Freihandform: Form 39">
              <a:extLst>
                <a:ext uri="{FF2B5EF4-FFF2-40B4-BE49-F238E27FC236}">
                  <a16:creationId xmlns:a16="http://schemas.microsoft.com/office/drawing/2014/main" id="{F0AE95F9-BB79-4A75-A168-8587AB686447}"/>
                </a:ext>
              </a:extLst>
            </p:cNvPr>
            <p:cNvSpPr/>
            <p:nvPr/>
          </p:nvSpPr>
          <p:spPr>
            <a:xfrm>
              <a:off x="2235179" y="1504183"/>
              <a:ext cx="58279" cy="175393"/>
            </a:xfrm>
            <a:custGeom>
              <a:avLst/>
              <a:gdLst>
                <a:gd name="connsiteX0" fmla="*/ 12954 w 81343"/>
                <a:gd name="connsiteY0" fmla="*/ 0 h 228600"/>
                <a:gd name="connsiteX1" fmla="*/ 0 w 81343"/>
                <a:gd name="connsiteY1" fmla="*/ 187928 h 228600"/>
                <a:gd name="connsiteX2" fmla="*/ 40672 w 81343"/>
                <a:gd name="connsiteY2" fmla="*/ 228600 h 228600"/>
                <a:gd name="connsiteX3" fmla="*/ 81344 w 81343"/>
                <a:gd name="connsiteY3" fmla="*/ 187928 h 228600"/>
                <a:gd name="connsiteX4" fmla="*/ 68390 w 81343"/>
                <a:gd name="connsiteY4" fmla="*/ 0 h 228600"/>
                <a:gd name="connsiteX5" fmla="*/ 12954 w 81343"/>
                <a:gd name="connsiteY5" fmla="*/ 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343" h="228600">
                  <a:moveTo>
                    <a:pt x="12954" y="0"/>
                  </a:moveTo>
                  <a:lnTo>
                    <a:pt x="0" y="187928"/>
                  </a:lnTo>
                  <a:lnTo>
                    <a:pt x="40672" y="228600"/>
                  </a:lnTo>
                  <a:lnTo>
                    <a:pt x="81344" y="187928"/>
                  </a:lnTo>
                  <a:lnTo>
                    <a:pt x="68390" y="0"/>
                  </a:lnTo>
                  <a:lnTo>
                    <a:pt x="12954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1" name="Freihandform: Form 40">
              <a:extLst>
                <a:ext uri="{FF2B5EF4-FFF2-40B4-BE49-F238E27FC236}">
                  <a16:creationId xmlns:a16="http://schemas.microsoft.com/office/drawing/2014/main" id="{9E1019A6-CC66-47EA-95C7-260029A33E1A}"/>
                </a:ext>
              </a:extLst>
            </p:cNvPr>
            <p:cNvSpPr/>
            <p:nvPr/>
          </p:nvSpPr>
          <p:spPr>
            <a:xfrm>
              <a:off x="2045942" y="1116857"/>
              <a:ext cx="436727" cy="576691"/>
            </a:xfrm>
            <a:custGeom>
              <a:avLst/>
              <a:gdLst>
                <a:gd name="connsiteX0" fmla="*/ 609543 w 609561"/>
                <a:gd name="connsiteY0" fmla="*/ 533019 h 751636"/>
                <a:gd name="connsiteX1" fmla="*/ 573977 w 609561"/>
                <a:gd name="connsiteY1" fmla="*/ 461582 h 751636"/>
                <a:gd name="connsiteX2" fmla="*/ 452666 w 609561"/>
                <a:gd name="connsiteY2" fmla="*/ 398774 h 751636"/>
                <a:gd name="connsiteX3" fmla="*/ 405946 w 609561"/>
                <a:gd name="connsiteY3" fmla="*/ 379600 h 751636"/>
                <a:gd name="connsiteX4" fmla="*/ 400040 w 609561"/>
                <a:gd name="connsiteY4" fmla="*/ 370789 h 751636"/>
                <a:gd name="connsiteX5" fmla="*/ 400040 w 609561"/>
                <a:gd name="connsiteY5" fmla="*/ 347415 h 751636"/>
                <a:gd name="connsiteX6" fmla="*/ 457057 w 609561"/>
                <a:gd name="connsiteY6" fmla="*/ 231562 h 751636"/>
                <a:gd name="connsiteX7" fmla="*/ 481327 w 609561"/>
                <a:gd name="connsiteY7" fmla="*/ 189929 h 751636"/>
                <a:gd name="connsiteX8" fmla="*/ 485575 w 609561"/>
                <a:gd name="connsiteY8" fmla="*/ 162716 h 751636"/>
                <a:gd name="connsiteX9" fmla="*/ 385839 w 609561"/>
                <a:gd name="connsiteY9" fmla="*/ 17936 h 751636"/>
                <a:gd name="connsiteX10" fmla="*/ 371875 w 609561"/>
                <a:gd name="connsiteY10" fmla="*/ 19183 h 751636"/>
                <a:gd name="connsiteX11" fmla="*/ 362255 w 609561"/>
                <a:gd name="connsiteY11" fmla="*/ 25851 h 751636"/>
                <a:gd name="connsiteX12" fmla="*/ 351615 w 609561"/>
                <a:gd name="connsiteY12" fmla="*/ 11306 h 751636"/>
                <a:gd name="connsiteX13" fmla="*/ 337871 w 609561"/>
                <a:gd name="connsiteY13" fmla="*/ 2553 h 751636"/>
                <a:gd name="connsiteX14" fmla="*/ 307867 w 609561"/>
                <a:gd name="connsiteY14" fmla="*/ 0 h 751636"/>
                <a:gd name="connsiteX15" fmla="*/ 132512 w 609561"/>
                <a:gd name="connsiteY15" fmla="*/ 145352 h 751636"/>
                <a:gd name="connsiteX16" fmla="*/ 132131 w 609561"/>
                <a:gd name="connsiteY16" fmla="*/ 147428 h 751636"/>
                <a:gd name="connsiteX17" fmla="*/ 103975 w 609561"/>
                <a:gd name="connsiteY17" fmla="*/ 216646 h 751636"/>
                <a:gd name="connsiteX18" fmla="*/ 152438 w 609561"/>
                <a:gd name="connsiteY18" fmla="*/ 216646 h 751636"/>
                <a:gd name="connsiteX19" fmla="*/ 152438 w 609561"/>
                <a:gd name="connsiteY19" fmla="*/ 228600 h 751636"/>
                <a:gd name="connsiteX20" fmla="*/ 209493 w 609561"/>
                <a:gd name="connsiteY20" fmla="*/ 347348 h 751636"/>
                <a:gd name="connsiteX21" fmla="*/ 209493 w 609561"/>
                <a:gd name="connsiteY21" fmla="*/ 370742 h 751636"/>
                <a:gd name="connsiteX22" fmla="*/ 203587 w 609561"/>
                <a:gd name="connsiteY22" fmla="*/ 379552 h 751636"/>
                <a:gd name="connsiteX23" fmla="*/ 156915 w 609561"/>
                <a:gd name="connsiteY23" fmla="*/ 398688 h 751636"/>
                <a:gd name="connsiteX24" fmla="*/ 35814 w 609561"/>
                <a:gd name="connsiteY24" fmla="*/ 461277 h 751636"/>
                <a:gd name="connsiteX25" fmla="*/ 0 w 609561"/>
                <a:gd name="connsiteY25" fmla="*/ 533400 h 751636"/>
                <a:gd name="connsiteX26" fmla="*/ 0 w 609561"/>
                <a:gd name="connsiteY26" fmla="*/ 700088 h 751636"/>
                <a:gd name="connsiteX27" fmla="*/ 7620 w 609561"/>
                <a:gd name="connsiteY27" fmla="*/ 705803 h 751636"/>
                <a:gd name="connsiteX28" fmla="*/ 221933 w 609561"/>
                <a:gd name="connsiteY28" fmla="*/ 750456 h 751636"/>
                <a:gd name="connsiteX29" fmla="*/ 244345 w 609561"/>
                <a:gd name="connsiteY29" fmla="*/ 751618 h 751636"/>
                <a:gd name="connsiteX30" fmla="*/ 207274 w 609561"/>
                <a:gd name="connsiteY30" fmla="*/ 419195 h 751636"/>
                <a:gd name="connsiteX31" fmla="*/ 218046 w 609561"/>
                <a:gd name="connsiteY31" fmla="*/ 414776 h 751636"/>
                <a:gd name="connsiteX32" fmla="*/ 247593 w 609561"/>
                <a:gd name="connsiteY32" fmla="*/ 370742 h 751636"/>
                <a:gd name="connsiteX33" fmla="*/ 247593 w 609561"/>
                <a:gd name="connsiteY33" fmla="*/ 369789 h 751636"/>
                <a:gd name="connsiteX34" fmla="*/ 361950 w 609561"/>
                <a:gd name="connsiteY34" fmla="*/ 369789 h 751636"/>
                <a:gd name="connsiteX35" fmla="*/ 361950 w 609561"/>
                <a:gd name="connsiteY35" fmla="*/ 370742 h 751636"/>
                <a:gd name="connsiteX36" fmla="*/ 391478 w 609561"/>
                <a:gd name="connsiteY36" fmla="*/ 414795 h 751636"/>
                <a:gd name="connsiteX37" fmla="*/ 402250 w 609561"/>
                <a:gd name="connsiteY37" fmla="*/ 419214 h 751636"/>
                <a:gd name="connsiteX38" fmla="*/ 365169 w 609561"/>
                <a:gd name="connsiteY38" fmla="*/ 751637 h 751636"/>
                <a:gd name="connsiteX39" fmla="*/ 387572 w 609561"/>
                <a:gd name="connsiteY39" fmla="*/ 750475 h 751636"/>
                <a:gd name="connsiteX40" fmla="*/ 601942 w 609561"/>
                <a:gd name="connsiteY40" fmla="*/ 705822 h 751636"/>
                <a:gd name="connsiteX41" fmla="*/ 609562 w 609561"/>
                <a:gd name="connsiteY41" fmla="*/ 700107 h 751636"/>
                <a:gd name="connsiteX42" fmla="*/ 190538 w 609561"/>
                <a:gd name="connsiteY42" fmla="*/ 228600 h 751636"/>
                <a:gd name="connsiteX43" fmla="*/ 190538 w 609561"/>
                <a:gd name="connsiteY43" fmla="*/ 216646 h 751636"/>
                <a:gd name="connsiteX44" fmla="*/ 256918 w 609561"/>
                <a:gd name="connsiteY44" fmla="*/ 216646 h 751636"/>
                <a:gd name="connsiteX45" fmla="*/ 384362 w 609561"/>
                <a:gd name="connsiteY45" fmla="*/ 127435 h 751636"/>
                <a:gd name="connsiteX46" fmla="*/ 419138 w 609561"/>
                <a:gd name="connsiteY46" fmla="*/ 131912 h 751636"/>
                <a:gd name="connsiteX47" fmla="*/ 419138 w 609561"/>
                <a:gd name="connsiteY47" fmla="*/ 228600 h 751636"/>
                <a:gd name="connsiteX48" fmla="*/ 304838 w 609561"/>
                <a:gd name="connsiteY48" fmla="*/ 342900 h 751636"/>
                <a:gd name="connsiteX49" fmla="*/ 190538 w 609561"/>
                <a:gd name="connsiteY49" fmla="*/ 228600 h 751636"/>
                <a:gd name="connsiteX50" fmla="*/ 533390 w 609561"/>
                <a:gd name="connsiteY50" fmla="*/ 581025 h 751636"/>
                <a:gd name="connsiteX51" fmla="*/ 447665 w 609561"/>
                <a:gd name="connsiteY51" fmla="*/ 581025 h 751636"/>
                <a:gd name="connsiteX52" fmla="*/ 447665 w 609561"/>
                <a:gd name="connsiteY52" fmla="*/ 561975 h 751636"/>
                <a:gd name="connsiteX53" fmla="*/ 533390 w 609561"/>
                <a:gd name="connsiteY53" fmla="*/ 561975 h 751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609561" h="751636">
                  <a:moveTo>
                    <a:pt x="609543" y="533019"/>
                  </a:moveTo>
                  <a:cubicBezTo>
                    <a:pt x="609008" y="505076"/>
                    <a:pt x="595951" y="478850"/>
                    <a:pt x="573977" y="461582"/>
                  </a:cubicBezTo>
                  <a:cubicBezTo>
                    <a:pt x="538391" y="432454"/>
                    <a:pt x="496567" y="414471"/>
                    <a:pt x="452666" y="398774"/>
                  </a:cubicBezTo>
                  <a:lnTo>
                    <a:pt x="405946" y="379600"/>
                  </a:lnTo>
                  <a:cubicBezTo>
                    <a:pt x="402373" y="378132"/>
                    <a:pt x="400040" y="374652"/>
                    <a:pt x="400040" y="370789"/>
                  </a:cubicBezTo>
                  <a:lnTo>
                    <a:pt x="400040" y="347415"/>
                  </a:lnTo>
                  <a:cubicBezTo>
                    <a:pt x="435313" y="319185"/>
                    <a:pt x="456206" y="276733"/>
                    <a:pt x="457057" y="231562"/>
                  </a:cubicBezTo>
                  <a:lnTo>
                    <a:pt x="481327" y="189929"/>
                  </a:lnTo>
                  <a:cubicBezTo>
                    <a:pt x="484961" y="181346"/>
                    <a:pt x="486420" y="171998"/>
                    <a:pt x="485575" y="162716"/>
                  </a:cubicBezTo>
                  <a:cubicBezTo>
                    <a:pt x="480054" y="100293"/>
                    <a:pt x="442197" y="45338"/>
                    <a:pt x="385839" y="17936"/>
                  </a:cubicBezTo>
                  <a:cubicBezTo>
                    <a:pt x="381299" y="15806"/>
                    <a:pt x="375965" y="16282"/>
                    <a:pt x="371875" y="19183"/>
                  </a:cubicBezTo>
                  <a:lnTo>
                    <a:pt x="362255" y="25851"/>
                  </a:lnTo>
                  <a:lnTo>
                    <a:pt x="351615" y="11306"/>
                  </a:lnTo>
                  <a:cubicBezTo>
                    <a:pt x="348341" y="6719"/>
                    <a:pt x="343413" y="3581"/>
                    <a:pt x="337871" y="2553"/>
                  </a:cubicBezTo>
                  <a:cubicBezTo>
                    <a:pt x="327961" y="843"/>
                    <a:pt x="317923" y="-11"/>
                    <a:pt x="307867" y="0"/>
                  </a:cubicBezTo>
                  <a:cubicBezTo>
                    <a:pt x="222079" y="11"/>
                    <a:pt x="148435" y="61054"/>
                    <a:pt x="132512" y="145352"/>
                  </a:cubicBezTo>
                  <a:lnTo>
                    <a:pt x="132131" y="147428"/>
                  </a:lnTo>
                  <a:cubicBezTo>
                    <a:pt x="127506" y="172163"/>
                    <a:pt x="117929" y="195706"/>
                    <a:pt x="103975" y="216646"/>
                  </a:cubicBezTo>
                  <a:lnTo>
                    <a:pt x="152438" y="216646"/>
                  </a:lnTo>
                  <a:lnTo>
                    <a:pt x="152438" y="228600"/>
                  </a:lnTo>
                  <a:cubicBezTo>
                    <a:pt x="152441" y="274793"/>
                    <a:pt x="173432" y="318481"/>
                    <a:pt x="209493" y="347348"/>
                  </a:cubicBezTo>
                  <a:lnTo>
                    <a:pt x="209493" y="370742"/>
                  </a:lnTo>
                  <a:cubicBezTo>
                    <a:pt x="209493" y="374604"/>
                    <a:pt x="207160" y="378085"/>
                    <a:pt x="203587" y="379552"/>
                  </a:cubicBezTo>
                  <a:lnTo>
                    <a:pt x="156915" y="398688"/>
                  </a:lnTo>
                  <a:cubicBezTo>
                    <a:pt x="112986" y="414395"/>
                    <a:pt x="71190" y="432349"/>
                    <a:pt x="35814" y="461277"/>
                  </a:cubicBezTo>
                  <a:cubicBezTo>
                    <a:pt x="13593" y="478673"/>
                    <a:pt x="430" y="505183"/>
                    <a:pt x="0" y="533400"/>
                  </a:cubicBezTo>
                  <a:lnTo>
                    <a:pt x="0" y="700088"/>
                  </a:lnTo>
                  <a:lnTo>
                    <a:pt x="7620" y="705803"/>
                  </a:lnTo>
                  <a:cubicBezTo>
                    <a:pt x="49387" y="737130"/>
                    <a:pt x="159849" y="747227"/>
                    <a:pt x="221933" y="750456"/>
                  </a:cubicBezTo>
                  <a:lnTo>
                    <a:pt x="244345" y="751618"/>
                  </a:lnTo>
                  <a:lnTo>
                    <a:pt x="207274" y="419195"/>
                  </a:lnTo>
                  <a:lnTo>
                    <a:pt x="218046" y="414776"/>
                  </a:lnTo>
                  <a:cubicBezTo>
                    <a:pt x="235941" y="407482"/>
                    <a:pt x="247626" y="390066"/>
                    <a:pt x="247593" y="370742"/>
                  </a:cubicBezTo>
                  <a:lnTo>
                    <a:pt x="247593" y="369789"/>
                  </a:lnTo>
                  <a:cubicBezTo>
                    <a:pt x="284243" y="384757"/>
                    <a:pt x="325300" y="384757"/>
                    <a:pt x="361950" y="369789"/>
                  </a:cubicBezTo>
                  <a:lnTo>
                    <a:pt x="361950" y="370742"/>
                  </a:lnTo>
                  <a:cubicBezTo>
                    <a:pt x="361905" y="390068"/>
                    <a:pt x="373584" y="407492"/>
                    <a:pt x="391478" y="414795"/>
                  </a:cubicBezTo>
                  <a:lnTo>
                    <a:pt x="402250" y="419214"/>
                  </a:lnTo>
                  <a:lnTo>
                    <a:pt x="365169" y="751637"/>
                  </a:lnTo>
                  <a:lnTo>
                    <a:pt x="387572" y="750475"/>
                  </a:lnTo>
                  <a:cubicBezTo>
                    <a:pt x="449704" y="747246"/>
                    <a:pt x="560165" y="737140"/>
                    <a:pt x="601942" y="705822"/>
                  </a:cubicBezTo>
                  <a:lnTo>
                    <a:pt x="609562" y="700107"/>
                  </a:lnTo>
                  <a:close/>
                  <a:moveTo>
                    <a:pt x="190538" y="228600"/>
                  </a:moveTo>
                  <a:lnTo>
                    <a:pt x="190538" y="216646"/>
                  </a:lnTo>
                  <a:lnTo>
                    <a:pt x="256918" y="216646"/>
                  </a:lnTo>
                  <a:cubicBezTo>
                    <a:pt x="354835" y="216646"/>
                    <a:pt x="341519" y="138608"/>
                    <a:pt x="384362" y="127435"/>
                  </a:cubicBezTo>
                  <a:cubicBezTo>
                    <a:pt x="396137" y="125242"/>
                    <a:pt x="408302" y="126808"/>
                    <a:pt x="419138" y="131912"/>
                  </a:cubicBezTo>
                  <a:lnTo>
                    <a:pt x="419138" y="228600"/>
                  </a:lnTo>
                  <a:cubicBezTo>
                    <a:pt x="419138" y="291726"/>
                    <a:pt x="367964" y="342900"/>
                    <a:pt x="304838" y="342900"/>
                  </a:cubicBezTo>
                  <a:cubicBezTo>
                    <a:pt x="241712" y="342900"/>
                    <a:pt x="190538" y="291726"/>
                    <a:pt x="190538" y="228600"/>
                  </a:cubicBezTo>
                  <a:close/>
                  <a:moveTo>
                    <a:pt x="533390" y="581025"/>
                  </a:moveTo>
                  <a:lnTo>
                    <a:pt x="447665" y="581025"/>
                  </a:lnTo>
                  <a:lnTo>
                    <a:pt x="447665" y="561975"/>
                  </a:lnTo>
                  <a:lnTo>
                    <a:pt x="533390" y="561975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7" name="Freihandform: Form 36">
              <a:extLst>
                <a:ext uri="{FF2B5EF4-FFF2-40B4-BE49-F238E27FC236}">
                  <a16:creationId xmlns:a16="http://schemas.microsoft.com/office/drawing/2014/main" id="{2DC4CB4A-DF84-4CE3-9D25-9FB80DAED033}"/>
                </a:ext>
              </a:extLst>
            </p:cNvPr>
            <p:cNvSpPr/>
            <p:nvPr/>
          </p:nvSpPr>
          <p:spPr>
            <a:xfrm>
              <a:off x="2482669" y="1116857"/>
              <a:ext cx="411265" cy="586432"/>
            </a:xfrm>
            <a:custGeom>
              <a:avLst/>
              <a:gdLst>
                <a:gd name="connsiteX0" fmla="*/ 590445 w 590550"/>
                <a:gd name="connsiteY0" fmla="*/ 533592 h 753143"/>
                <a:gd name="connsiteX1" fmla="*/ 555203 w 590550"/>
                <a:gd name="connsiteY1" fmla="*/ 462326 h 753143"/>
                <a:gd name="connsiteX2" fmla="*/ 427263 w 590550"/>
                <a:gd name="connsiteY2" fmla="*/ 393965 h 753143"/>
                <a:gd name="connsiteX3" fmla="*/ 485785 w 590550"/>
                <a:gd name="connsiteY3" fmla="*/ 379392 h 753143"/>
                <a:gd name="connsiteX4" fmla="*/ 450894 w 590550"/>
                <a:gd name="connsiteY4" fmla="*/ 313765 h 753143"/>
                <a:gd name="connsiteX5" fmla="*/ 475107 w 590550"/>
                <a:gd name="connsiteY5" fmla="*/ 139457 h 753143"/>
                <a:gd name="connsiteX6" fmla="*/ 436817 w 590550"/>
                <a:gd name="connsiteY6" fmla="*/ 57714 h 753143"/>
                <a:gd name="connsiteX7" fmla="*/ 389039 w 590550"/>
                <a:gd name="connsiteY7" fmla="*/ 57076 h 753143"/>
                <a:gd name="connsiteX8" fmla="*/ 314220 w 590550"/>
                <a:gd name="connsiteY8" fmla="*/ 6498 h 753143"/>
                <a:gd name="connsiteX9" fmla="*/ 173726 w 590550"/>
                <a:gd name="connsiteY9" fmla="*/ 24452 h 753143"/>
                <a:gd name="connsiteX10" fmla="*/ 120053 w 590550"/>
                <a:gd name="connsiteY10" fmla="*/ 159860 h 753143"/>
                <a:gd name="connsiteX11" fmla="*/ 125216 w 590550"/>
                <a:gd name="connsiteY11" fmla="*/ 343959 h 753143"/>
                <a:gd name="connsiteX12" fmla="*/ 104775 w 590550"/>
                <a:gd name="connsiteY12" fmla="*/ 395051 h 753143"/>
                <a:gd name="connsiteX13" fmla="*/ 157467 w 590550"/>
                <a:gd name="connsiteY13" fmla="*/ 396185 h 753143"/>
                <a:gd name="connsiteX14" fmla="*/ 35290 w 590550"/>
                <a:gd name="connsiteY14" fmla="*/ 462326 h 753143"/>
                <a:gd name="connsiteX15" fmla="*/ 0 w 590550"/>
                <a:gd name="connsiteY15" fmla="*/ 533973 h 753143"/>
                <a:gd name="connsiteX16" fmla="*/ 76 w 590550"/>
                <a:gd name="connsiteY16" fmla="*/ 701328 h 753143"/>
                <a:gd name="connsiteX17" fmla="*/ 8553 w 590550"/>
                <a:gd name="connsiteY17" fmla="*/ 706985 h 753143"/>
                <a:gd name="connsiteX18" fmla="*/ 246898 w 590550"/>
                <a:gd name="connsiteY18" fmla="*/ 752124 h 753143"/>
                <a:gd name="connsiteX19" fmla="*/ 271358 w 590550"/>
                <a:gd name="connsiteY19" fmla="*/ 753048 h 753143"/>
                <a:gd name="connsiteX20" fmla="*/ 208902 w 590550"/>
                <a:gd name="connsiteY20" fmla="*/ 464441 h 753143"/>
                <a:gd name="connsiteX21" fmla="*/ 295256 w 590550"/>
                <a:gd name="connsiteY21" fmla="*/ 476823 h 753143"/>
                <a:gd name="connsiteX22" fmla="*/ 381572 w 590550"/>
                <a:gd name="connsiteY22" fmla="*/ 464441 h 753143"/>
                <a:gd name="connsiteX23" fmla="*/ 319049 w 590550"/>
                <a:gd name="connsiteY23" fmla="*/ 753144 h 753143"/>
                <a:gd name="connsiteX24" fmla="*/ 343405 w 590550"/>
                <a:gd name="connsiteY24" fmla="*/ 752391 h 753143"/>
                <a:gd name="connsiteX25" fmla="*/ 582930 w 590550"/>
                <a:gd name="connsiteY25" fmla="*/ 706395 h 753143"/>
                <a:gd name="connsiteX26" fmla="*/ 590550 w 590550"/>
                <a:gd name="connsiteY26" fmla="*/ 700680 h 753143"/>
                <a:gd name="connsiteX27" fmla="*/ 180956 w 590550"/>
                <a:gd name="connsiteY27" fmla="*/ 229173 h 753143"/>
                <a:gd name="connsiteX28" fmla="*/ 180956 w 590550"/>
                <a:gd name="connsiteY28" fmla="*/ 180986 h 753143"/>
                <a:gd name="connsiteX29" fmla="*/ 194805 w 590550"/>
                <a:gd name="connsiteY29" fmla="*/ 179319 h 753143"/>
                <a:gd name="connsiteX30" fmla="*/ 287407 w 590550"/>
                <a:gd name="connsiteY30" fmla="*/ 153269 h 753143"/>
                <a:gd name="connsiteX31" fmla="*/ 366998 w 590550"/>
                <a:gd name="connsiteY31" fmla="*/ 103558 h 753143"/>
                <a:gd name="connsiteX32" fmla="*/ 380024 w 590550"/>
                <a:gd name="connsiteY32" fmla="*/ 103679 h 753143"/>
                <a:gd name="connsiteX33" fmla="*/ 382553 w 590550"/>
                <a:gd name="connsiteY33" fmla="*/ 108720 h 753143"/>
                <a:gd name="connsiteX34" fmla="*/ 398021 w 590550"/>
                <a:gd name="connsiteY34" fmla="*/ 170480 h 753143"/>
                <a:gd name="connsiteX35" fmla="*/ 409565 w 590550"/>
                <a:gd name="connsiteY35" fmla="*/ 189330 h 753143"/>
                <a:gd name="connsiteX36" fmla="*/ 409565 w 590550"/>
                <a:gd name="connsiteY36" fmla="*/ 229173 h 753143"/>
                <a:gd name="connsiteX37" fmla="*/ 295265 w 590550"/>
                <a:gd name="connsiteY37" fmla="*/ 343473 h 753143"/>
                <a:gd name="connsiteX38" fmla="*/ 295265 w 590550"/>
                <a:gd name="connsiteY38" fmla="*/ 343473 h 753143"/>
                <a:gd name="connsiteX39" fmla="*/ 180956 w 590550"/>
                <a:gd name="connsiteY39" fmla="*/ 229173 h 753143"/>
                <a:gd name="connsiteX40" fmla="*/ 295256 w 590550"/>
                <a:gd name="connsiteY40" fmla="*/ 438723 h 753143"/>
                <a:gd name="connsiteX41" fmla="*/ 200235 w 590550"/>
                <a:gd name="connsiteY41" fmla="*/ 419930 h 753143"/>
                <a:gd name="connsiteX42" fmla="*/ 208493 w 590550"/>
                <a:gd name="connsiteY42" fmla="*/ 416540 h 753143"/>
                <a:gd name="connsiteX43" fmla="*/ 238020 w 590550"/>
                <a:gd name="connsiteY43" fmla="*/ 372496 h 753143"/>
                <a:gd name="connsiteX44" fmla="*/ 238020 w 590550"/>
                <a:gd name="connsiteY44" fmla="*/ 370353 h 753143"/>
                <a:gd name="connsiteX45" fmla="*/ 352377 w 590550"/>
                <a:gd name="connsiteY45" fmla="*/ 370353 h 753143"/>
                <a:gd name="connsiteX46" fmla="*/ 352377 w 590550"/>
                <a:gd name="connsiteY46" fmla="*/ 372467 h 753143"/>
                <a:gd name="connsiteX47" fmla="*/ 381905 w 590550"/>
                <a:gd name="connsiteY47" fmla="*/ 416530 h 753143"/>
                <a:gd name="connsiteX48" fmla="*/ 390201 w 590550"/>
                <a:gd name="connsiteY48" fmla="*/ 419940 h 753143"/>
                <a:gd name="connsiteX49" fmla="*/ 295256 w 590550"/>
                <a:gd name="connsiteY49" fmla="*/ 438723 h 753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590550" h="753143">
                  <a:moveTo>
                    <a:pt x="590445" y="533592"/>
                  </a:moveTo>
                  <a:cubicBezTo>
                    <a:pt x="589400" y="505897"/>
                    <a:pt x="576577" y="479968"/>
                    <a:pt x="555203" y="462326"/>
                  </a:cubicBezTo>
                  <a:cubicBezTo>
                    <a:pt x="525342" y="436980"/>
                    <a:pt x="484413" y="415168"/>
                    <a:pt x="427263" y="393965"/>
                  </a:cubicBezTo>
                  <a:cubicBezTo>
                    <a:pt x="447341" y="391782"/>
                    <a:pt x="467028" y="386880"/>
                    <a:pt x="485785" y="379392"/>
                  </a:cubicBezTo>
                  <a:cubicBezTo>
                    <a:pt x="485785" y="379392"/>
                    <a:pt x="464249" y="366505"/>
                    <a:pt x="450894" y="313765"/>
                  </a:cubicBezTo>
                  <a:cubicBezTo>
                    <a:pt x="442427" y="280627"/>
                    <a:pt x="474831" y="197779"/>
                    <a:pt x="475107" y="139457"/>
                  </a:cubicBezTo>
                  <a:cubicBezTo>
                    <a:pt x="475107" y="92785"/>
                    <a:pt x="461848" y="71896"/>
                    <a:pt x="436817" y="57714"/>
                  </a:cubicBezTo>
                  <a:cubicBezTo>
                    <a:pt x="422358" y="49522"/>
                    <a:pt x="389039" y="57076"/>
                    <a:pt x="389039" y="57076"/>
                  </a:cubicBezTo>
                  <a:cubicBezTo>
                    <a:pt x="389039" y="57076"/>
                    <a:pt x="371818" y="24452"/>
                    <a:pt x="314220" y="6498"/>
                  </a:cubicBezTo>
                  <a:cubicBezTo>
                    <a:pt x="266862" y="-6398"/>
                    <a:pt x="216319" y="61"/>
                    <a:pt x="173726" y="24452"/>
                  </a:cubicBezTo>
                  <a:cubicBezTo>
                    <a:pt x="138103" y="47465"/>
                    <a:pt x="120882" y="72773"/>
                    <a:pt x="120053" y="159860"/>
                  </a:cubicBezTo>
                  <a:cubicBezTo>
                    <a:pt x="119320" y="239660"/>
                    <a:pt x="130273" y="310545"/>
                    <a:pt x="125216" y="343959"/>
                  </a:cubicBezTo>
                  <a:cubicBezTo>
                    <a:pt x="122880" y="362457"/>
                    <a:pt x="115842" y="380046"/>
                    <a:pt x="104775" y="395051"/>
                  </a:cubicBezTo>
                  <a:cubicBezTo>
                    <a:pt x="122299" y="396518"/>
                    <a:pt x="139897" y="396896"/>
                    <a:pt x="157467" y="396185"/>
                  </a:cubicBezTo>
                  <a:cubicBezTo>
                    <a:pt x="103375" y="416701"/>
                    <a:pt x="64122" y="437866"/>
                    <a:pt x="35290" y="462326"/>
                  </a:cubicBezTo>
                  <a:cubicBezTo>
                    <a:pt x="13807" y="480051"/>
                    <a:pt x="958" y="506138"/>
                    <a:pt x="0" y="533973"/>
                  </a:cubicBezTo>
                  <a:lnTo>
                    <a:pt x="76" y="701328"/>
                  </a:lnTo>
                  <a:lnTo>
                    <a:pt x="8553" y="706985"/>
                  </a:lnTo>
                  <a:cubicBezTo>
                    <a:pt x="60941" y="741914"/>
                    <a:pt x="192691" y="750191"/>
                    <a:pt x="246898" y="752124"/>
                  </a:cubicBezTo>
                  <a:lnTo>
                    <a:pt x="271358" y="753048"/>
                  </a:lnTo>
                  <a:lnTo>
                    <a:pt x="208902" y="464441"/>
                  </a:lnTo>
                  <a:cubicBezTo>
                    <a:pt x="236889" y="472938"/>
                    <a:pt x="266009" y="477114"/>
                    <a:pt x="295256" y="476823"/>
                  </a:cubicBezTo>
                  <a:cubicBezTo>
                    <a:pt x="324490" y="477113"/>
                    <a:pt x="353598" y="472937"/>
                    <a:pt x="381572" y="464441"/>
                  </a:cubicBezTo>
                  <a:lnTo>
                    <a:pt x="319049" y="753144"/>
                  </a:lnTo>
                  <a:lnTo>
                    <a:pt x="343405" y="752391"/>
                  </a:lnTo>
                  <a:cubicBezTo>
                    <a:pt x="399278" y="750677"/>
                    <a:pt x="534438" y="742771"/>
                    <a:pt x="582930" y="706395"/>
                  </a:cubicBezTo>
                  <a:lnTo>
                    <a:pt x="590550" y="700680"/>
                  </a:lnTo>
                  <a:close/>
                  <a:moveTo>
                    <a:pt x="180956" y="229173"/>
                  </a:moveTo>
                  <a:lnTo>
                    <a:pt x="180956" y="180986"/>
                  </a:lnTo>
                  <a:cubicBezTo>
                    <a:pt x="185601" y="180706"/>
                    <a:pt x="190226" y="180150"/>
                    <a:pt x="194805" y="179319"/>
                  </a:cubicBezTo>
                  <a:cubicBezTo>
                    <a:pt x="226760" y="175110"/>
                    <a:pt x="257945" y="166337"/>
                    <a:pt x="287407" y="153269"/>
                  </a:cubicBezTo>
                  <a:cubicBezTo>
                    <a:pt x="320526" y="136619"/>
                    <a:pt x="339519" y="128446"/>
                    <a:pt x="366998" y="103558"/>
                  </a:cubicBezTo>
                  <a:cubicBezTo>
                    <a:pt x="370628" y="99994"/>
                    <a:pt x="376460" y="100049"/>
                    <a:pt x="380024" y="103679"/>
                  </a:cubicBezTo>
                  <a:cubicBezTo>
                    <a:pt x="381373" y="105053"/>
                    <a:pt x="382257" y="106816"/>
                    <a:pt x="382553" y="108720"/>
                  </a:cubicBezTo>
                  <a:cubicBezTo>
                    <a:pt x="384743" y="123855"/>
                    <a:pt x="390439" y="157183"/>
                    <a:pt x="398021" y="170480"/>
                  </a:cubicBezTo>
                  <a:cubicBezTo>
                    <a:pt x="401440" y="177017"/>
                    <a:pt x="405296" y="183315"/>
                    <a:pt x="409565" y="189330"/>
                  </a:cubicBezTo>
                  <a:lnTo>
                    <a:pt x="409565" y="229173"/>
                  </a:lnTo>
                  <a:cubicBezTo>
                    <a:pt x="409497" y="292271"/>
                    <a:pt x="358363" y="343405"/>
                    <a:pt x="295265" y="343473"/>
                  </a:cubicBezTo>
                  <a:lnTo>
                    <a:pt x="295265" y="343473"/>
                  </a:lnTo>
                  <a:cubicBezTo>
                    <a:pt x="232164" y="343410"/>
                    <a:pt x="181025" y="292275"/>
                    <a:pt x="180956" y="229173"/>
                  </a:cubicBezTo>
                  <a:close/>
                  <a:moveTo>
                    <a:pt x="295256" y="438723"/>
                  </a:moveTo>
                  <a:cubicBezTo>
                    <a:pt x="262573" y="439669"/>
                    <a:pt x="230096" y="433246"/>
                    <a:pt x="200235" y="419930"/>
                  </a:cubicBezTo>
                  <a:lnTo>
                    <a:pt x="208493" y="416540"/>
                  </a:lnTo>
                  <a:cubicBezTo>
                    <a:pt x="226384" y="409238"/>
                    <a:pt x="238061" y="391819"/>
                    <a:pt x="238020" y="372496"/>
                  </a:cubicBezTo>
                  <a:lnTo>
                    <a:pt x="238020" y="370353"/>
                  </a:lnTo>
                  <a:cubicBezTo>
                    <a:pt x="274671" y="385320"/>
                    <a:pt x="315727" y="385320"/>
                    <a:pt x="352377" y="370353"/>
                  </a:cubicBezTo>
                  <a:lnTo>
                    <a:pt x="352377" y="372467"/>
                  </a:lnTo>
                  <a:cubicBezTo>
                    <a:pt x="352329" y="391797"/>
                    <a:pt x="364008" y="409225"/>
                    <a:pt x="381905" y="416530"/>
                  </a:cubicBezTo>
                  <a:lnTo>
                    <a:pt x="390201" y="419940"/>
                  </a:lnTo>
                  <a:cubicBezTo>
                    <a:pt x="360361" y="433242"/>
                    <a:pt x="327912" y="439661"/>
                    <a:pt x="295256" y="43872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pic>
          <p:nvPicPr>
            <p:cNvPr id="46" name="Grafik 45" descr="Informationen mit einfarbiger Füllung">
              <a:extLst>
                <a:ext uri="{FF2B5EF4-FFF2-40B4-BE49-F238E27FC236}">
                  <a16:creationId xmlns:a16="http://schemas.microsoft.com/office/drawing/2014/main" id="{B8E2BF14-AC5D-466B-B998-439FD1D3D9F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9754331" y="4084147"/>
              <a:ext cx="759252" cy="759253"/>
            </a:xfrm>
            <a:prstGeom prst="rect">
              <a:avLst/>
            </a:prstGeom>
          </p:spPr>
        </p:pic>
        <p:pic>
          <p:nvPicPr>
            <p:cNvPr id="26" name="Grafik 25" descr="Verbindungen mit einfarbiger Füllung">
              <a:extLst>
                <a:ext uri="{FF2B5EF4-FFF2-40B4-BE49-F238E27FC236}">
                  <a16:creationId xmlns:a16="http://schemas.microsoft.com/office/drawing/2014/main" id="{F4E92093-4ACD-4FD0-BF92-4AB004294E5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5602173" y="1059567"/>
              <a:ext cx="807720" cy="807720"/>
            </a:xfrm>
            <a:prstGeom prst="rect">
              <a:avLst/>
            </a:prstGeom>
          </p:spPr>
        </p:pic>
      </p:grpSp>
      <p:sp>
        <p:nvSpPr>
          <p:cNvPr id="31" name="TextBox 30"/>
          <p:cNvSpPr txBox="1"/>
          <p:nvPr/>
        </p:nvSpPr>
        <p:spPr>
          <a:xfrm>
            <a:off x="11775140" y="5435758"/>
            <a:ext cx="977153" cy="1200329"/>
          </a:xfrm>
          <a:prstGeom prst="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bg2">
                    <a:lumMod val="75000"/>
                  </a:schemeClr>
                </a:solidFill>
                <a:latin typeface="Bahnschrift Light Condensed" panose="020B0502040204020203" pitchFamily="34" charset="0"/>
              </a:rPr>
              <a:t>1</a:t>
            </a:r>
          </a:p>
          <a:p>
            <a:r>
              <a:rPr lang="de-DE" b="1" dirty="0" smtClean="0">
                <a:solidFill>
                  <a:schemeClr val="bg2">
                    <a:lumMod val="75000"/>
                  </a:schemeClr>
                </a:solidFill>
                <a:latin typeface="Bahnschrift Light Condensed" panose="020B0502040204020203" pitchFamily="34" charset="0"/>
              </a:rPr>
              <a:t>2</a:t>
            </a:r>
          </a:p>
          <a:p>
            <a:r>
              <a:rPr lang="de-DE" sz="3600" b="1" dirty="0">
                <a:solidFill>
                  <a:schemeClr val="bg2">
                    <a:lumMod val="75000"/>
                  </a:schemeClr>
                </a:solidFill>
                <a:latin typeface="Bahnschrift Light Condensed" panose="020B0502040204020203" pitchFamily="34" charset="0"/>
              </a:rPr>
              <a:t>3</a:t>
            </a:r>
            <a:endParaRPr lang="de-DE" sz="3600" b="1" dirty="0" smtClean="0">
              <a:solidFill>
                <a:schemeClr val="bg2">
                  <a:lumMod val="75000"/>
                </a:schemeClr>
              </a:solidFill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61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34112" y="1830229"/>
            <a:ext cx="9394236" cy="2123658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6600" b="1" dirty="0"/>
              <a:t>Vielen</a:t>
            </a:r>
            <a:r>
              <a:rPr lang="en-GB" sz="6600" b="1" dirty="0"/>
              <a:t> Dank f</a:t>
            </a:r>
            <a:r>
              <a:rPr lang="de-DE" sz="6600" b="1" dirty="0"/>
              <a:t>ür Ihre Aufmerksamkeit</a:t>
            </a:r>
            <a:r>
              <a:rPr lang="en-GB" sz="6600" b="1" dirty="0"/>
              <a:t>!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08386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" id="{05BBA78B-241A-4A8D-ACC0-B90C3394B2A5}" vid="{5B661CDD-B9D7-4443-B289-C8B74FBF934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Presentation_template</Template>
  <TotalTime>67</TotalTime>
  <Words>286</Words>
  <Application>Microsoft Office PowerPoint</Application>
  <PresentationFormat>Widescreen</PresentationFormat>
  <Paragraphs>50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Bahnschrift Light Condensed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Alice Hagger-Vaughan</dc:creator>
  <cp:lastModifiedBy>Ally Dunhill</cp:lastModifiedBy>
  <cp:revision>39</cp:revision>
  <dcterms:created xsi:type="dcterms:W3CDTF">2020-10-15T05:30:38Z</dcterms:created>
  <dcterms:modified xsi:type="dcterms:W3CDTF">2021-10-19T06:36:48Z</dcterms:modified>
</cp:coreProperties>
</file>